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Lst>
  <p:notesMasterIdLst>
    <p:notesMasterId r:id="rId5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Lst>
  <p:sldSz cx="9144000" cy="6858000" type="screen4x3"/>
  <p:notesSz cx="6797675" cy="9874250"/>
  <p:embeddedFontLst>
    <p:embeddedFont>
      <p:font typeface="Book Antiqua" panose="02040602050305030304" pitchFamily="18" charset="0"/>
      <p:regular r:id="rId58"/>
      <p:bold r:id="rId59"/>
      <p:italic r:id="rId60"/>
      <p:boldItalic r:id="rId61"/>
    </p:embeddedFont>
    <p:embeddedFont>
      <p:font typeface="Calibri" panose="020F0502020204030204" pitchFamily="34" charset="0"/>
      <p:regular r:id="rId62"/>
      <p:bold r:id="rId63"/>
      <p:italic r:id="rId64"/>
      <p:boldItalic r:id="rId65"/>
    </p:embeddedFont>
    <p:embeddedFont>
      <p:font typeface="Consolas" panose="020B0609020204030204" pitchFamily="49" charset="0"/>
      <p:regular r:id="rId66"/>
      <p:bold r:id="rId67"/>
      <p:italic r:id="rId68"/>
      <p:boldItalic r:id="rId69"/>
    </p:embeddedFont>
    <p:embeddedFont>
      <p:font typeface="Georgia" panose="02040502050405020303" pitchFamily="18" charset="0"/>
      <p:regular r:id="rId70"/>
      <p:bold r:id="rId71"/>
      <p:italic r:id="rId72"/>
      <p:boldItalic r:id="rId73"/>
    </p:embeddedFont>
    <p:embeddedFont>
      <p:font typeface="Lato" panose="020B0604020202020204" charset="0"/>
      <p:regular r:id="rId74"/>
      <p:bold r:id="rId75"/>
      <p:italic r:id="rId76"/>
      <p:boldItalic r:id="rId77"/>
    </p:embeddedFont>
    <p:embeddedFont>
      <p:font typeface="Lato Light" panose="020B060402020202020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020"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 Id="rId61" Type="http://schemas.openxmlformats.org/officeDocument/2006/relationships/font" Target="fonts/font4.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33150" y="740550"/>
            <a:ext cx="4532000" cy="3702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50" y="4690250"/>
            <a:ext cx="5438125" cy="44434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businessmodelalchemist.com/blog/2012/08/achieve-product-market-fit-with-our-brand-new-value-proposition-designer.html"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wordstream.com/blog/ws/2016/04/27/value-proposition-example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notes"/>
          <p:cNvSpPr txBox="1">
            <a:spLocks noGrp="1"/>
          </p:cNvSpPr>
          <p:nvPr>
            <p:ph type="body" idx="1"/>
          </p:nvPr>
        </p:nvSpPr>
        <p:spPr>
          <a:xfrm>
            <a:off x="679750" y="4690250"/>
            <a:ext cx="5438125" cy="4443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1" name="Google Shape;211;p1: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fe713d760_15_1:notes"/>
          <p:cNvSpPr>
            <a:spLocks noGrp="1" noRot="1" noChangeAspect="1"/>
          </p:cNvSpPr>
          <p:nvPr>
            <p:ph type="sldImg" idx="2"/>
          </p:nvPr>
        </p:nvSpPr>
        <p:spPr>
          <a:xfrm>
            <a:off x="1133150" y="740550"/>
            <a:ext cx="4532100" cy="3702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fe713d760_15_1:notes"/>
          <p:cNvSpPr txBox="1">
            <a:spLocks noGrp="1"/>
          </p:cNvSpPr>
          <p:nvPr>
            <p:ph type="body" idx="1"/>
          </p:nvPr>
        </p:nvSpPr>
        <p:spPr>
          <a:xfrm>
            <a:off x="679750" y="4690250"/>
            <a:ext cx="5438100" cy="44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6: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Membandingkan dua tampilan website yang memiliki fungsi yang sama, namun disajikan dengan design yang jauh berbeda.</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nn-NO"/>
              <a:t>Jangan lupa tanyakan menurut mereka bagaimana? </a:t>
            </a:r>
            <a:r>
              <a:rPr lang="nn-NO"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Web 1: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Yahoo.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nn-NO"/>
              <a:t>Coba trigger mahasiswa dengan beberapa pertanyaan.</a:t>
            </a:r>
            <a:endParaRPr/>
          </a:p>
          <a:p>
            <a:pPr marL="0" lvl="0" indent="0" algn="l" rtl="0">
              <a:spcBef>
                <a:spcPts val="0"/>
              </a:spcBef>
              <a:spcAft>
                <a:spcPts val="0"/>
              </a:spcAft>
              <a:buClr>
                <a:srgbClr val="000000"/>
              </a:buClr>
              <a:buSzPts val="1100"/>
              <a:buFont typeface="Arial"/>
              <a:buNone/>
            </a:pPr>
            <a:r>
              <a:rPr lang="nn-NO"/>
              <a:t>Bagaimana desain web ini menurut kalian?</a:t>
            </a:r>
            <a:br>
              <a:rPr lang="nn-NO"/>
            </a:br>
            <a:r>
              <a:rPr lang="nn-NO"/>
              <a:t>Yahoo itu perusahaan apa ya? </a:t>
            </a:r>
            <a:endParaRPr/>
          </a:p>
          <a:p>
            <a:pPr marL="0" lvl="0" indent="0" algn="l" rtl="0">
              <a:spcBef>
                <a:spcPts val="0"/>
              </a:spcBef>
              <a:spcAft>
                <a:spcPts val="0"/>
              </a:spcAft>
              <a:buClr>
                <a:srgbClr val="000000"/>
              </a:buClr>
              <a:buSzPts val="1100"/>
              <a:buFont typeface="Arial"/>
              <a:buNone/>
            </a:pPr>
            <a:r>
              <a:rPr lang="nn-NO"/>
              <a:t>Menurut kalian website ini tujuannya apa sih? Menggambarkan Yahoo itu apa ga? </a:t>
            </a:r>
            <a:br>
              <a:rPr lang="nn-NO"/>
            </a:br>
            <a:r>
              <a:rPr lang="nn-NO"/>
              <a:t>Ada ga alasan kalian untuk balik lagi ke web ini? </a:t>
            </a:r>
            <a:endParaRPr/>
          </a:p>
          <a:p>
            <a:pPr marL="0" lvl="0" indent="0" algn="l" rtl="0">
              <a:spcBef>
                <a:spcPts val="0"/>
              </a:spcBef>
              <a:spcAft>
                <a:spcPts val="0"/>
              </a:spcAft>
              <a:buClr>
                <a:srgbClr val="000000"/>
              </a:buClr>
              <a:buSzPts val="1100"/>
              <a:buFont typeface="Arial"/>
              <a:buNone/>
            </a:pPr>
            <a:r>
              <a:rPr lang="nn-NO"/>
              <a:t>Nyaman kah kalian berselancar di web ini? </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Key: </a:t>
            </a:r>
            <a:br>
              <a:rPr lang="nn-NO" sz="1100" b="0" i="0" u="none" strike="noStrike" cap="none">
                <a:solidFill>
                  <a:srgbClr val="000000"/>
                </a:solidFill>
                <a:latin typeface="Arial"/>
                <a:ea typeface="Arial"/>
                <a:cs typeface="Arial"/>
                <a:sym typeface="Arial"/>
              </a:rPr>
            </a:br>
            <a:r>
              <a:rPr lang="nn-NO" sz="1100" b="0" i="0" u="none" strike="noStrike" cap="none">
                <a:solidFill>
                  <a:srgbClr val="000000"/>
                </a:solidFill>
                <a:latin typeface="Arial"/>
                <a:ea typeface="Arial"/>
                <a:cs typeface="Arial"/>
                <a:sym typeface="Arial"/>
              </a:rPr>
              <a:t>Desain homepage yahoo cukup membingungkan. Sebagai sebuah perusahaan, yahoo memang punya 3 produk utama: search engine, mail service, dan news. Namun, ketiga fungsi tersebut dipaksakan untuk ada di satu homepage. Sebagai pengguna yang belum tahu yahoo sebelumnya akan kewalahan berselancar di sini.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Titik kritik: </a:t>
            </a:r>
            <a:br>
              <a:rPr lang="nn-NO" sz="1100" b="0" i="0" u="none" strike="noStrike" cap="none">
                <a:solidFill>
                  <a:srgbClr val="000000"/>
                </a:solidFill>
                <a:latin typeface="Arial"/>
                <a:ea typeface="Arial"/>
                <a:cs typeface="Arial"/>
                <a:sym typeface="Arial"/>
              </a:rPr>
            </a:br>
            <a:r>
              <a:rPr lang="nn-NO" sz="1100" b="0" i="0" u="none" strike="noStrike" cap="none">
                <a:solidFill>
                  <a:srgbClr val="000000"/>
                </a:solidFill>
                <a:latin typeface="Arial"/>
                <a:ea typeface="Arial"/>
                <a:cs typeface="Arial"/>
                <a:sym typeface="Arial"/>
              </a:rPr>
              <a:t>- ada weather forecast juga!</a:t>
            </a:r>
            <a:br>
              <a:rPr lang="nn-NO" sz="1100" b="0" i="0" u="none" strike="noStrike" cap="none">
                <a:solidFill>
                  <a:srgbClr val="000000"/>
                </a:solidFill>
                <a:latin typeface="Arial"/>
                <a:ea typeface="Arial"/>
                <a:cs typeface="Arial"/>
                <a:sym typeface="Arial"/>
              </a:rPr>
            </a:br>
            <a:r>
              <a:rPr lang="nn-NO" sz="1100" b="0" i="0" u="none" strike="noStrike" cap="none">
                <a:solidFill>
                  <a:srgbClr val="000000"/>
                </a:solidFill>
                <a:latin typeface="Arial"/>
                <a:ea typeface="Arial"/>
                <a:cs typeface="Arial"/>
                <a:sym typeface="Arial"/>
              </a:rPr>
              <a:t>- ada top headline di liputan6.com. loh, kok?</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 scroll terus sampai ke bawah, unlimited news!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 sebagai homepage perusahaan, namun tidak ada informasi tentang yahoo itu sendiri</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 ada dua button sign ini dan email di kanan atas. “sign in” adalah button action, sementara ‘email’ kesannya adalah navigasi ke produk lain. bukan hal yang tepat untuk disejajarkan seakan-akan mereka ‘satu level’. tapi kedua button ini ketika di klik sebenarnya pergi ke halaman yang sama yaitu halaman sign in ke akun yahoo. membingungkan.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7: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7: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website yang kedua adalah google.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Google adalah perusahaan teknologi yang memiliki banyak produk. namun, produk utama yang paling sering digunakan oleh users adalah search engine, gmail, dan images. Impresi pertama ketika berkunjung ke google.com tidak langsung memaksakan menaruh semua fitur di satu tempat. Mereka mengizinkan user untuk fokus ke search engine yang mereka punya. Sambil juga tetap memberikan navigasi ke produk utama lainnya. Diletakkan selevel di kanan atas. Mereka juga memberikan navigasi ke laman informasi tentang Google itu sendiri di bagian footer.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Bagaimana? Jauh berbeda kan pengalaman kita dalam menggunakannya dan juga impresi kita terhadap produk tersebut?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9: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Motivasi mempelajari web-design. Bagaimana sebagainya kriteria web yang baik? Apa saja aspek-aspek yang perlu diperhatikan dalam web-design?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0: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Ini adalah keseluruhan proses dalam web development. Proses yang sirkular dan iteratif.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1: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11: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2: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12: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3: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13: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Dari keseluruhan proses itu, tahapan desain ada di dalam 4 fase ini.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4: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14: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5: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15: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notes"/>
          <p:cNvSpPr txBox="1">
            <a:spLocks noGrp="1"/>
          </p:cNvSpPr>
          <p:nvPr>
            <p:ph type="body" idx="1"/>
          </p:nvPr>
        </p:nvSpPr>
        <p:spPr>
          <a:xfrm>
            <a:off x="679750" y="4690250"/>
            <a:ext cx="5438125" cy="4443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7" name="Google Shape;217;p2: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6: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16: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7: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17: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8: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Sekarang, mari kita coba jalani semua tahapan proses tersebut perlahan sesuai dengan kebutuhan kak Pewe!  Proses ini kita rujuk dari tahapan proses desain sebelumnya tapi lebih singkat dan dengan deliverable di setiap prosesnya.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9: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19: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20: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1: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21: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2: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22: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3: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23: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Yang pertama kali harus kita lakukan dalam mendesain website adalah tahu persis apa yang ingin dan akan kita buat.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4: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24: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sng" strike="noStrike" cap="none">
                <a:solidFill>
                  <a:schemeClr val="hlink"/>
                </a:solidFill>
                <a:latin typeface="Arial"/>
                <a:ea typeface="Arial"/>
                <a:cs typeface="Arial"/>
                <a:sym typeface="Arial"/>
                <a:hlinkClick r:id="rId3"/>
              </a:rPr>
              <a:t>http://businessmodelalchemist.com/blog/2012/08/achieve-product-market-fit-with-our-brand-new-value-proposition-designer.html</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sng" strike="noStrike" cap="none">
                <a:solidFill>
                  <a:schemeClr val="hlink"/>
                </a:solidFill>
                <a:latin typeface="Arial"/>
                <a:ea typeface="Arial"/>
                <a:cs typeface="Arial"/>
                <a:sym typeface="Arial"/>
                <a:hlinkClick r:id="rId4"/>
              </a:rPr>
              <a:t>https://www.wordstream.com/blog/ws/2016/04/27/value-proposition-examples</a:t>
            </a:r>
            <a:r>
              <a:rPr lang="nn-NO"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Dalam menentukan tujuan, kita dapat merancang sebuah value preposition website kita. Beberapa pertanyaan berikut dapat membantu kita dalam menyusun tujuan website kita.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endParaRPr/>
          </a:p>
          <a:p>
            <a:pPr marL="457200" marR="0" lvl="0" indent="-298450" algn="l" rtl="0">
              <a:lnSpc>
                <a:spcPct val="100000"/>
              </a:lnSpc>
              <a:spcBef>
                <a:spcPts val="0"/>
              </a:spcBef>
              <a:spcAft>
                <a:spcPts val="0"/>
              </a:spcAft>
              <a:buSzPts val="1100"/>
              <a:buAutoNum type="arabicPeriod"/>
            </a:pPr>
            <a:r>
              <a:rPr lang="nn-NO"/>
              <a:t>Menjadi portal asisten </a:t>
            </a:r>
            <a:endParaRPr/>
          </a:p>
          <a:p>
            <a:pPr marL="457200" marR="0" lvl="0" indent="-298450" algn="l" rtl="0">
              <a:lnSpc>
                <a:spcPct val="100000"/>
              </a:lnSpc>
              <a:spcBef>
                <a:spcPts val="0"/>
              </a:spcBef>
              <a:spcAft>
                <a:spcPts val="0"/>
              </a:spcAft>
              <a:buSzPts val="1100"/>
              <a:buAutoNum type="arabicPeriod"/>
            </a:pPr>
            <a:r>
              <a:rPr lang="nn-NO"/>
              <a:t>Tidak adanya yang bisa memberikan informasi lengkap terkait asisten </a:t>
            </a:r>
            <a:endParaRPr/>
          </a:p>
          <a:p>
            <a:pPr marL="457200" marR="0" lvl="0" indent="-298450" algn="l" rtl="0">
              <a:lnSpc>
                <a:spcPct val="100000"/>
              </a:lnSpc>
              <a:spcBef>
                <a:spcPts val="0"/>
              </a:spcBef>
              <a:spcAft>
                <a:spcPts val="0"/>
              </a:spcAft>
              <a:buSzPts val="1100"/>
              <a:buAutoNum type="arabicPeriod"/>
            </a:pPr>
            <a:r>
              <a:rPr lang="nn-NO"/>
              <a:t>Tim koordinator asisten, dosen, dan administrasi kampus</a:t>
            </a:r>
            <a:endParaRPr/>
          </a:p>
          <a:p>
            <a:pPr marL="457200" marR="0" lvl="0" indent="-298450" algn="l" rtl="0">
              <a:lnSpc>
                <a:spcPct val="100000"/>
              </a:lnSpc>
              <a:spcBef>
                <a:spcPts val="0"/>
              </a:spcBef>
              <a:spcAft>
                <a:spcPts val="0"/>
              </a:spcAft>
              <a:buSzPts val="1100"/>
              <a:buAutoNum type="arabicPeriod"/>
            </a:pPr>
            <a:r>
              <a:rPr lang="nn-NO"/>
              <a:t>Menyajikan fitur-fitur yang dibutuhkan untuk Tim Kak Pewe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5: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p25: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Motivasi mempelajari web-design. Bagaimana sebagainya kriteria web yang baik? Apa saja aspek-aspek yang perlu diperhatikan dalam web-design?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3: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3: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Ketika memulai pekan baru, ada baiknya melakukan review terlebih dahulu untuk me-recall kembali knowledge yang sudah dimiliki dari pelajaran minggu lalu. Ini penting untuk konstruksi knowledge siswa.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6: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26: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fe713d760_15_8: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g5fe713d760_15_8: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a:t>Persona: karakter fiktif antara satu dengan lainnya, profile, goals dan poin2 mereka</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Kenalkan dengan persona. Siapa sih yang akan terlibat dengan penggunaan website kita? </a:t>
            </a:r>
            <a:br>
              <a:rPr lang="nn-NO" sz="1100" b="0" i="0" u="none" strike="noStrike" cap="none">
                <a:solidFill>
                  <a:srgbClr val="000000"/>
                </a:solidFill>
                <a:latin typeface="Arial"/>
                <a:ea typeface="Arial"/>
                <a:cs typeface="Arial"/>
                <a:sym typeface="Arial"/>
              </a:rPr>
            </a:br>
            <a:br>
              <a:rPr lang="nn-NO" sz="1100" b="0" i="0" u="none" strike="noStrike" cap="none">
                <a:solidFill>
                  <a:srgbClr val="000000"/>
                </a:solidFill>
                <a:latin typeface="Arial"/>
                <a:ea typeface="Arial"/>
                <a:cs typeface="Arial"/>
                <a:sym typeface="Arial"/>
              </a:rPr>
            </a:br>
            <a:r>
              <a:rPr lang="nn-NO" sz="1100" b="0" i="0" u="none" strike="noStrike" cap="none">
                <a:solidFill>
                  <a:srgbClr val="000000"/>
                </a:solidFill>
                <a:latin typeface="Arial"/>
                <a:ea typeface="Arial"/>
                <a:cs typeface="Arial"/>
                <a:sym typeface="Arial"/>
              </a:rPr>
              <a:t>Apa saja masalah mereka?</a:t>
            </a:r>
            <a:br>
              <a:rPr lang="nn-NO" sz="1100" b="0" i="0" u="none" strike="noStrike" cap="none">
                <a:solidFill>
                  <a:srgbClr val="000000"/>
                </a:solidFill>
                <a:latin typeface="Arial"/>
                <a:ea typeface="Arial"/>
                <a:cs typeface="Arial"/>
                <a:sym typeface="Arial"/>
              </a:rPr>
            </a:br>
            <a:r>
              <a:rPr lang="nn-NO" sz="1100" b="0" i="0" u="none" strike="noStrike" cap="none">
                <a:solidFill>
                  <a:srgbClr val="000000"/>
                </a:solidFill>
                <a:latin typeface="Arial"/>
                <a:ea typeface="Arial"/>
                <a:cs typeface="Arial"/>
                <a:sym typeface="Arial"/>
              </a:rPr>
              <a:t>Apa saja yang bisa kita berikan di website kita untuk memenuhi kebutuhan mereka?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nn-NO"/>
              <a:t>Sesuaikan dengan contoh real siasisten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f238156a7_4_141:notes"/>
          <p:cNvSpPr>
            <a:spLocks noGrp="1" noRot="1" noChangeAspect="1"/>
          </p:cNvSpPr>
          <p:nvPr>
            <p:ph type="sldImg" idx="2"/>
          </p:nvPr>
        </p:nvSpPr>
        <p:spPr>
          <a:xfrm>
            <a:off x="1133150" y="740550"/>
            <a:ext cx="4532100" cy="3702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3f238156a7_4_141:notes"/>
          <p:cNvSpPr txBox="1">
            <a:spLocks noGrp="1"/>
          </p:cNvSpPr>
          <p:nvPr>
            <p:ph type="body" idx="1"/>
          </p:nvPr>
        </p:nvSpPr>
        <p:spPr>
          <a:xfrm>
            <a:off x="679750" y="4690250"/>
            <a:ext cx="5438100" cy="44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7: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7: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Motivasi mempelajari web-design. Bagaimana sebagainya kriteria web yang baik? Apa saja aspek-aspek yang perlu diperhatikan dalam web-design?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8: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8: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9: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29: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Motivasi mempelajari web-design. Bagaimana sebagainya kriteria web yang baik? Apa saja aspek-aspek yang perlu diperhatikan dalam web-design?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30: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1: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p31: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Motivasi mempelajari web-design. Bagaimana sebagainya kriteria web yang baik? Apa saja aspek-aspek yang perlu diperhatikan dalam web-design?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4147791bd3_0_0:notes"/>
          <p:cNvSpPr>
            <a:spLocks noGrp="1" noRot="1" noChangeAspect="1"/>
          </p:cNvSpPr>
          <p:nvPr>
            <p:ph type="sldImg" idx="2"/>
          </p:nvPr>
        </p:nvSpPr>
        <p:spPr>
          <a:xfrm>
            <a:off x="1133150" y="740550"/>
            <a:ext cx="4532100" cy="3702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4147791bd3_0_0:notes"/>
          <p:cNvSpPr txBox="1">
            <a:spLocks noGrp="1"/>
          </p:cNvSpPr>
          <p:nvPr>
            <p:ph type="body" idx="1"/>
          </p:nvPr>
        </p:nvSpPr>
        <p:spPr>
          <a:xfrm>
            <a:off x="679750" y="4690250"/>
            <a:ext cx="5438100" cy="44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4165c33d6b_0_34:notes"/>
          <p:cNvSpPr>
            <a:spLocks noGrp="1" noRot="1" noChangeAspect="1"/>
          </p:cNvSpPr>
          <p:nvPr>
            <p:ph type="sldImg" idx="2"/>
          </p:nvPr>
        </p:nvSpPr>
        <p:spPr>
          <a:xfrm>
            <a:off x="1133150" y="740550"/>
            <a:ext cx="4532100" cy="3702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4165c33d6b_0_34:notes"/>
          <p:cNvSpPr txBox="1">
            <a:spLocks noGrp="1"/>
          </p:cNvSpPr>
          <p:nvPr>
            <p:ph type="body" idx="1"/>
          </p:nvPr>
        </p:nvSpPr>
        <p:spPr>
          <a:xfrm>
            <a:off x="679750" y="4690250"/>
            <a:ext cx="5438100" cy="44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f238156a7_4_0:notes"/>
          <p:cNvSpPr>
            <a:spLocks noGrp="1" noRot="1" noChangeAspect="1"/>
          </p:cNvSpPr>
          <p:nvPr>
            <p:ph type="sldImg" idx="2"/>
          </p:nvPr>
        </p:nvSpPr>
        <p:spPr>
          <a:xfrm>
            <a:off x="931863" y="739775"/>
            <a:ext cx="4935600" cy="370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3f238156a7_4_0: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a:t>Review apa yang terjadi di story 1.</a:t>
            </a:r>
            <a:endParaRPr/>
          </a:p>
          <a:p>
            <a:pPr marL="0" marR="0" lvl="0" indent="0" algn="l" rtl="0">
              <a:lnSpc>
                <a:spcPct val="100000"/>
              </a:lnSpc>
              <a:spcBef>
                <a:spcPts val="0"/>
              </a:spcBef>
              <a:spcAft>
                <a:spcPts val="0"/>
              </a:spcAft>
              <a:buClr>
                <a:srgbClr val="000000"/>
              </a:buClr>
              <a:buSzPts val="1100"/>
              <a:buFont typeface="Arial"/>
              <a:buNone/>
            </a:pPr>
            <a:r>
              <a:rPr lang="nn-NO"/>
              <a:t>Jelaskan keterhubungan gitlab, gitlab ci, dan heroku</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nn-NO"/>
              <a:t>Mahasiswa bisa share pengalaman juga apa yang dipahami dari story 1</a:t>
            </a:r>
            <a:endParaRPr/>
          </a:p>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415a2dd6eb_0_29:notes"/>
          <p:cNvSpPr>
            <a:spLocks noGrp="1" noRot="1" noChangeAspect="1"/>
          </p:cNvSpPr>
          <p:nvPr>
            <p:ph type="sldImg" idx="2"/>
          </p:nvPr>
        </p:nvSpPr>
        <p:spPr>
          <a:xfrm>
            <a:off x="1133150" y="740550"/>
            <a:ext cx="4532100" cy="3702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415a2dd6eb_0_29:notes"/>
          <p:cNvSpPr txBox="1">
            <a:spLocks noGrp="1"/>
          </p:cNvSpPr>
          <p:nvPr>
            <p:ph type="body" idx="1"/>
          </p:nvPr>
        </p:nvSpPr>
        <p:spPr>
          <a:xfrm>
            <a:off x="679750" y="4690250"/>
            <a:ext cx="5438100" cy="44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32: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p32: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a:t>jangan lupa dijelaskan kenapa namanya wireframing</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33: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33: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417ae7afbb_0_0:notes"/>
          <p:cNvSpPr>
            <a:spLocks noGrp="1" noRot="1" noChangeAspect="1"/>
          </p:cNvSpPr>
          <p:nvPr>
            <p:ph type="sldImg" idx="2"/>
          </p:nvPr>
        </p:nvSpPr>
        <p:spPr>
          <a:xfrm>
            <a:off x="1133150" y="740550"/>
            <a:ext cx="4532100" cy="3702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417ae7afbb_0_0:notes"/>
          <p:cNvSpPr txBox="1">
            <a:spLocks noGrp="1"/>
          </p:cNvSpPr>
          <p:nvPr>
            <p:ph type="body" idx="1"/>
          </p:nvPr>
        </p:nvSpPr>
        <p:spPr>
          <a:xfrm>
            <a:off x="679750" y="4690250"/>
            <a:ext cx="5438100" cy="44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34: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34: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Motivasi mempelajari web-design. Bagaimana sebagainya kriteria web yang baik? Apa saja aspek-aspek yang perlu diperhatikan dalam web-design?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5: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35: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https://www.nngroup.com/articles/ux-prototype-hi-lo-fidelity/</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6: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p36: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37: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p37: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38: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p38: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417ae7afbb_0_6:notes"/>
          <p:cNvSpPr>
            <a:spLocks noGrp="1" noRot="1" noChangeAspect="1"/>
          </p:cNvSpPr>
          <p:nvPr>
            <p:ph type="sldImg" idx="2"/>
          </p:nvPr>
        </p:nvSpPr>
        <p:spPr>
          <a:xfrm>
            <a:off x="1133150" y="740550"/>
            <a:ext cx="4532100" cy="3702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417ae7afbb_0_6:notes"/>
          <p:cNvSpPr txBox="1">
            <a:spLocks noGrp="1"/>
          </p:cNvSpPr>
          <p:nvPr>
            <p:ph type="body" idx="1"/>
          </p:nvPr>
        </p:nvSpPr>
        <p:spPr>
          <a:xfrm>
            <a:off x="679750" y="4690250"/>
            <a:ext cx="5438100" cy="44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4: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4: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Motivasi mempelajari web-design. Bagaimana sebagainya kriteria web yang baik? Apa saja aspek-aspek yang perlu diperhatikan dalam web-design?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39: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p39: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Setelah kita tahu bagaimana melakukan desain, selanjutnya akan ada bridging menuju kode-kode yang indah. </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Desain yang sebelumnya hanya berupa mockup yang bergerak (high fidelity). Belum ada kode apapun di belakangnya. Nah, lebih dari sekadar sebuah desain yang cantik untuk membuat sebuah website bekerja dan bermanfaat. Dari desain yang sudah dibuat perlu dibuat kode-kode dalam bahasa Markup bernama HTML. Di sini kita akan belajar teknologi paling baru dari HTML, yaitu HTML5.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f238156a7_4_130:notes"/>
          <p:cNvSpPr>
            <a:spLocks noGrp="1" noRot="1" noChangeAspect="1"/>
          </p:cNvSpPr>
          <p:nvPr>
            <p:ph type="sldImg" idx="2"/>
          </p:nvPr>
        </p:nvSpPr>
        <p:spPr>
          <a:xfrm>
            <a:off x="1133150" y="740550"/>
            <a:ext cx="4532100" cy="3702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f238156a7_4_130:notes"/>
          <p:cNvSpPr txBox="1">
            <a:spLocks noGrp="1"/>
          </p:cNvSpPr>
          <p:nvPr>
            <p:ph type="body" idx="1"/>
          </p:nvPr>
        </p:nvSpPr>
        <p:spPr>
          <a:xfrm>
            <a:off x="679750" y="4690250"/>
            <a:ext cx="5438100" cy="44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4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p40: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Seperti inilah contoh kode HTML. HTML5 terdiri dari tag-tag bertanda kurung siku. Bayangkan, HTML5 digunakan sebagai fondasi sebuah website. Tag-tag ini adalah ‘container-container’ yang akan berisi hal-hal keren yang menyusun sebuah website.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41: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p41:notes"/>
          <p:cNvSpPr txBox="1">
            <a:spLocks noGrp="1"/>
          </p:cNvSpPr>
          <p:nvPr>
            <p:ph type="body" idx="1"/>
          </p:nvPr>
        </p:nvSpPr>
        <p:spPr>
          <a:xfrm>
            <a:off x="679750" y="4690250"/>
            <a:ext cx="5438125" cy="44434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nn-NO" sz="1100" b="0" i="0" u="none" strike="noStrike" cap="none">
                <a:solidFill>
                  <a:srgbClr val="000000"/>
                </a:solidFill>
                <a:latin typeface="Arial"/>
                <a:ea typeface="Arial"/>
                <a:cs typeface="Arial"/>
                <a:sym typeface="Arial"/>
              </a:rPr>
              <a:t>Dari halaman profil asisten yang sudah kita buat tadi, di bagian form kontak asisten, berikut adalah tanda-tanda tag html yang bersesuaian. kasih sample gambar dan sample codenya. </a:t>
            </a:r>
            <a:endParaRPr sz="11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endParaRPr/>
          </a:p>
          <a:p>
            <a:pPr marL="457200" marR="0" lvl="0" indent="0" algn="l" rtl="0">
              <a:lnSpc>
                <a:spcPct val="100000"/>
              </a:lnSpc>
              <a:spcBef>
                <a:spcPts val="0"/>
              </a:spcBef>
              <a:spcAft>
                <a:spcPts val="0"/>
              </a:spcAft>
              <a:buNone/>
            </a:pPr>
            <a:endParaRPr/>
          </a:p>
          <a:p>
            <a:pPr marL="457200" marR="0" lvl="0" indent="0" algn="l" rtl="0">
              <a:lnSpc>
                <a:spcPct val="100000"/>
              </a:lnSpc>
              <a:spcBef>
                <a:spcPts val="0"/>
              </a:spcBef>
              <a:spcAft>
                <a:spcPts val="0"/>
              </a:spcAft>
              <a:buNone/>
            </a:pPr>
            <a:r>
              <a:rPr lang="nn-NO"/>
              <a:t>Show case ke mahasiswa, jelaskan ke mereka pemetaan dari wireframenya ke htmlnya. </a:t>
            </a:r>
            <a:endParaRPr/>
          </a:p>
          <a:p>
            <a:pPr marL="457200" marR="0" lvl="0" indent="-228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2: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p42: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Motivasi mempelajari web-design. Bagaimana sebagainya kriteria web yang baik? Apa saja aspek-aspek yang perlu diperhatikan dalam web-design?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f238156a7_5_5:notes"/>
          <p:cNvSpPr>
            <a:spLocks noGrp="1" noRot="1" noChangeAspect="1"/>
          </p:cNvSpPr>
          <p:nvPr>
            <p:ph type="sldImg" idx="2"/>
          </p:nvPr>
        </p:nvSpPr>
        <p:spPr>
          <a:xfrm>
            <a:off x="931863" y="739775"/>
            <a:ext cx="4935600" cy="370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3f238156a7_5_5: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Motivasi mempelajari web-design. Bagaimana sebagainya kriteria web yang baik? Apa saja aspek-aspek yang perlu diperhatikan dalam web-design?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f238156a7_5_9:notes"/>
          <p:cNvSpPr>
            <a:spLocks noGrp="1" noRot="1" noChangeAspect="1"/>
          </p:cNvSpPr>
          <p:nvPr>
            <p:ph type="sldImg" idx="2"/>
          </p:nvPr>
        </p:nvSpPr>
        <p:spPr>
          <a:xfrm>
            <a:off x="931863" y="739775"/>
            <a:ext cx="4935600" cy="370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3f238156a7_5_9: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n-NO" sz="1100" b="0" i="0" u="none" strike="noStrike" cap="none">
                <a:solidFill>
                  <a:srgbClr val="000000"/>
                </a:solidFill>
                <a:latin typeface="Arial"/>
                <a:ea typeface="Arial"/>
                <a:cs typeface="Arial"/>
                <a:sym typeface="Arial"/>
              </a:rPr>
              <a:t>Motivasi mempelajari web-design. Bagaimana sebagainya kriteria web yang baik? Apa saja aspek-aspek yang perlu diperhatikan dalam web-design?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5: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5:notes"/>
          <p:cNvSpPr txBox="1">
            <a:spLocks noGrp="1"/>
          </p:cNvSpPr>
          <p:nvPr>
            <p:ph type="body" idx="1"/>
          </p:nvPr>
        </p:nvSpPr>
        <p:spPr>
          <a:xfrm>
            <a:off x="679750" y="4690250"/>
            <a:ext cx="5438100" cy="44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165c33d6b_0_18:notes"/>
          <p:cNvSpPr>
            <a:spLocks noGrp="1" noRot="1" noChangeAspect="1"/>
          </p:cNvSpPr>
          <p:nvPr>
            <p:ph type="sldImg" idx="2"/>
          </p:nvPr>
        </p:nvSpPr>
        <p:spPr>
          <a:xfrm>
            <a:off x="1133150" y="740550"/>
            <a:ext cx="4532100" cy="3702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165c33d6b_0_18:notes"/>
          <p:cNvSpPr txBox="1">
            <a:spLocks noGrp="1"/>
          </p:cNvSpPr>
          <p:nvPr>
            <p:ph type="body" idx="1"/>
          </p:nvPr>
        </p:nvSpPr>
        <p:spPr>
          <a:xfrm>
            <a:off x="679750" y="4690250"/>
            <a:ext cx="5438100" cy="44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lide Judul" type="title">
  <p:cSld name="TITLE">
    <p:spTree>
      <p:nvGrpSpPr>
        <p:cNvPr id="1" name="Shape 16"/>
        <p:cNvGrpSpPr/>
        <p:nvPr/>
      </p:nvGrpSpPr>
      <p:grpSpPr>
        <a:xfrm>
          <a:off x="0" y="0"/>
          <a:ext cx="0" cy="0"/>
          <a:chOff x="0" y="0"/>
          <a:chExt cx="0" cy="0"/>
        </a:xfrm>
      </p:grpSpPr>
      <p:sp>
        <p:nvSpPr>
          <p:cNvPr id="17" name="Google Shape;17;p2"/>
          <p:cNvSpPr/>
          <p:nvPr/>
        </p:nvSpPr>
        <p:spPr>
          <a:xfrm>
            <a:off x="3175" y="6400800"/>
            <a:ext cx="9140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 name="Google Shape;18;p2"/>
          <p:cNvCxnSpPr/>
          <p:nvPr/>
        </p:nvCxnSpPr>
        <p:spPr>
          <a:xfrm>
            <a:off x="966788" y="4343400"/>
            <a:ext cx="7405687" cy="0"/>
          </a:xfrm>
          <a:prstGeom prst="straightConnector1">
            <a:avLst/>
          </a:prstGeom>
          <a:noFill/>
          <a:ln w="9525" cap="flat" cmpd="sng">
            <a:solidFill>
              <a:srgbClr val="7F7F7F"/>
            </a:solidFill>
            <a:prstDash val="solid"/>
            <a:round/>
            <a:headEnd type="none" w="sm" len="sm"/>
            <a:tailEnd type="none" w="sm" len="sm"/>
          </a:ln>
        </p:spPr>
      </p:cxnSp>
      <p:sp>
        <p:nvSpPr>
          <p:cNvPr id="19" name="Google Shape;19;p2"/>
          <p:cNvSpPr/>
          <p:nvPr/>
        </p:nvSpPr>
        <p:spPr>
          <a:xfrm>
            <a:off x="-9525" y="6253163"/>
            <a:ext cx="9153525" cy="160337"/>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 name="Google Shape;20;p2"/>
          <p:cNvPicPr preferRelativeResize="0"/>
          <p:nvPr/>
        </p:nvPicPr>
        <p:blipFill rotWithShape="1">
          <a:blip r:embed="rId2">
            <a:alphaModFix/>
          </a:blip>
          <a:srcRect/>
          <a:stretch/>
        </p:blipFill>
        <p:spPr>
          <a:xfrm>
            <a:off x="222250" y="0"/>
            <a:ext cx="1038225" cy="1771650"/>
          </a:xfrm>
          <a:prstGeom prst="rect">
            <a:avLst/>
          </a:prstGeom>
          <a:noFill/>
          <a:ln>
            <a:noFill/>
          </a:ln>
        </p:spPr>
      </p:pic>
      <p:sp>
        <p:nvSpPr>
          <p:cNvPr id="21" name="Google Shape;21;p2"/>
          <p:cNvSpPr txBox="1">
            <a:spLocks noGrp="1"/>
          </p:cNvSpPr>
          <p:nvPr>
            <p:ph type="ctrTitle"/>
          </p:nvPr>
        </p:nvSpPr>
        <p:spPr>
          <a:xfrm>
            <a:off x="1260661" y="758952"/>
            <a:ext cx="7106099" cy="356616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4950" b="1" i="0" u="none" strike="noStrike" cap="none">
                <a:solidFill>
                  <a:srgbClr val="262626"/>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22" name="Google Shape;22;p2"/>
          <p:cNvSpPr txBox="1">
            <a:spLocks noGrp="1"/>
          </p:cNvSpPr>
          <p:nvPr>
            <p:ph type="subTitle" idx="1"/>
          </p:nvPr>
        </p:nvSpPr>
        <p:spPr>
          <a:xfrm>
            <a:off x="1260661" y="4455620"/>
            <a:ext cx="7108177" cy="1143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300"/>
              </a:spcBef>
              <a:spcAft>
                <a:spcPts val="0"/>
              </a:spcAft>
              <a:buClr>
                <a:schemeClr val="accent1"/>
              </a:buClr>
              <a:buSzPts val="2800"/>
              <a:buFont typeface="Calibri"/>
              <a:buNone/>
              <a:defRPr sz="1800" b="0" i="0" u="none" strike="noStrike" cap="none">
                <a:solidFill>
                  <a:schemeClr val="dk2"/>
                </a:solidFill>
                <a:latin typeface="Calibri"/>
                <a:ea typeface="Calibri"/>
                <a:cs typeface="Calibri"/>
                <a:sym typeface="Calibri"/>
              </a:defRPr>
            </a:lvl1pPr>
            <a:lvl2pPr marR="0" lvl="1" algn="ctr" rtl="0">
              <a:lnSpc>
                <a:spcPct val="100000"/>
              </a:lnSpc>
              <a:spcBef>
                <a:spcPts val="300"/>
              </a:spcBef>
              <a:spcAft>
                <a:spcPts val="0"/>
              </a:spcAft>
              <a:buClr>
                <a:schemeClr val="accent1"/>
              </a:buClr>
              <a:buSzPts val="2400"/>
              <a:buFont typeface="Calibri"/>
              <a:buNone/>
              <a:defRPr sz="1800" b="0" i="0" u="none" strike="noStrike" cap="none">
                <a:solidFill>
                  <a:srgbClr val="404040"/>
                </a:solidFill>
                <a:latin typeface="Book Antiqua"/>
                <a:ea typeface="Book Antiqua"/>
                <a:cs typeface="Book Antiqua"/>
                <a:sym typeface="Book Antiqua"/>
              </a:defRPr>
            </a:lvl2pPr>
            <a:lvl3pPr marR="0" lvl="2" algn="ctr" rtl="0">
              <a:lnSpc>
                <a:spcPct val="100000"/>
              </a:lnSpc>
              <a:spcBef>
                <a:spcPts val="300"/>
              </a:spcBef>
              <a:spcAft>
                <a:spcPts val="0"/>
              </a:spcAft>
              <a:buClr>
                <a:schemeClr val="accent1"/>
              </a:buClr>
              <a:buSzPts val="2000"/>
              <a:buFont typeface="Calibri"/>
              <a:buNone/>
              <a:defRPr sz="1800" b="0" i="0" u="none" strike="noStrike" cap="none">
                <a:solidFill>
                  <a:srgbClr val="404040"/>
                </a:solidFill>
                <a:latin typeface="Book Antiqua"/>
                <a:ea typeface="Book Antiqua"/>
                <a:cs typeface="Book Antiqua"/>
                <a:sym typeface="Book Antiqua"/>
              </a:defRPr>
            </a:lvl3pPr>
            <a:lvl4pPr marR="0" lvl="3" algn="ctr" rtl="0">
              <a:lnSpc>
                <a:spcPct val="100000"/>
              </a:lnSpc>
              <a:spcBef>
                <a:spcPts val="300"/>
              </a:spcBef>
              <a:spcAft>
                <a:spcPts val="0"/>
              </a:spcAft>
              <a:buClr>
                <a:schemeClr val="accent1"/>
              </a:buClr>
              <a:buSzPts val="2000"/>
              <a:buFont typeface="Calibri"/>
              <a:buNone/>
              <a:defRPr sz="1500" b="0" i="0" u="none" strike="noStrike" cap="none">
                <a:solidFill>
                  <a:srgbClr val="404040"/>
                </a:solidFill>
                <a:latin typeface="Book Antiqua"/>
                <a:ea typeface="Book Antiqua"/>
                <a:cs typeface="Book Antiqua"/>
                <a:sym typeface="Book Antiqua"/>
              </a:defRPr>
            </a:lvl4pPr>
            <a:lvl5pPr marR="0" lvl="4" algn="ctr" rtl="0">
              <a:lnSpc>
                <a:spcPct val="100000"/>
              </a:lnSpc>
              <a:spcBef>
                <a:spcPts val="300"/>
              </a:spcBef>
              <a:spcAft>
                <a:spcPts val="0"/>
              </a:spcAft>
              <a:buClr>
                <a:schemeClr val="accent1"/>
              </a:buClr>
              <a:buSzPts val="1600"/>
              <a:buFont typeface="Calibri"/>
              <a:buNone/>
              <a:defRPr sz="1500" b="0" i="0" u="none" strike="noStrike" cap="none">
                <a:solidFill>
                  <a:srgbClr val="404040"/>
                </a:solidFill>
                <a:latin typeface="Book Antiqua"/>
                <a:ea typeface="Book Antiqua"/>
                <a:cs typeface="Book Antiqua"/>
                <a:sym typeface="Book Antiqua"/>
              </a:defRPr>
            </a:lvl5pPr>
            <a:lvl6pPr marR="0" lvl="5" algn="ctr" rtl="0">
              <a:lnSpc>
                <a:spcPct val="90000"/>
              </a:lnSpc>
              <a:spcBef>
                <a:spcPts val="150"/>
              </a:spcBef>
              <a:spcAft>
                <a:spcPts val="0"/>
              </a:spcAft>
              <a:buClr>
                <a:schemeClr val="accent1"/>
              </a:buClr>
              <a:buSzPts val="1050"/>
              <a:buFont typeface="Calibri"/>
              <a:buNone/>
              <a:defRPr sz="1500" b="0" i="0" u="none" strike="noStrike" cap="none">
                <a:solidFill>
                  <a:srgbClr val="3F3F3F"/>
                </a:solidFill>
                <a:latin typeface="Calibri"/>
                <a:ea typeface="Calibri"/>
                <a:cs typeface="Calibri"/>
                <a:sym typeface="Calibri"/>
              </a:defRPr>
            </a:lvl6pPr>
            <a:lvl7pPr marR="0" lvl="6" algn="ctr" rtl="0">
              <a:lnSpc>
                <a:spcPct val="90000"/>
              </a:lnSpc>
              <a:spcBef>
                <a:spcPts val="300"/>
              </a:spcBef>
              <a:spcAft>
                <a:spcPts val="0"/>
              </a:spcAft>
              <a:buClr>
                <a:schemeClr val="accent1"/>
              </a:buClr>
              <a:buSzPts val="1050"/>
              <a:buFont typeface="Calibri"/>
              <a:buNone/>
              <a:defRPr sz="1500" b="0" i="0" u="none" strike="noStrike" cap="none">
                <a:solidFill>
                  <a:srgbClr val="3F3F3F"/>
                </a:solidFill>
                <a:latin typeface="Calibri"/>
                <a:ea typeface="Calibri"/>
                <a:cs typeface="Calibri"/>
                <a:sym typeface="Calibri"/>
              </a:defRPr>
            </a:lvl7pPr>
            <a:lvl8pPr marR="0" lvl="7" algn="ctr" rtl="0">
              <a:lnSpc>
                <a:spcPct val="90000"/>
              </a:lnSpc>
              <a:spcBef>
                <a:spcPts val="300"/>
              </a:spcBef>
              <a:spcAft>
                <a:spcPts val="0"/>
              </a:spcAft>
              <a:buClr>
                <a:schemeClr val="accent1"/>
              </a:buClr>
              <a:buSzPts val="1050"/>
              <a:buFont typeface="Calibri"/>
              <a:buNone/>
              <a:defRPr sz="1500" b="0" i="0" u="none" strike="noStrike" cap="none">
                <a:solidFill>
                  <a:srgbClr val="3F3F3F"/>
                </a:solidFill>
                <a:latin typeface="Calibri"/>
                <a:ea typeface="Calibri"/>
                <a:cs typeface="Calibri"/>
                <a:sym typeface="Calibri"/>
              </a:defRPr>
            </a:lvl8pPr>
            <a:lvl9pPr marR="0" lvl="8" algn="ctr" rtl="0">
              <a:lnSpc>
                <a:spcPct val="90000"/>
              </a:lnSpc>
              <a:spcBef>
                <a:spcPts val="300"/>
              </a:spcBef>
              <a:spcAft>
                <a:spcPts val="300"/>
              </a:spcAft>
              <a:buClr>
                <a:schemeClr val="accent1"/>
              </a:buClr>
              <a:buSzPts val="105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23" name="Google Shape;23;p2"/>
          <p:cNvSpPr txBox="1">
            <a:spLocks noGrp="1"/>
          </p:cNvSpPr>
          <p:nvPr>
            <p:ph type="dt" idx="10"/>
          </p:nvPr>
        </p:nvSpPr>
        <p:spPr>
          <a:xfrm>
            <a:off x="822325" y="6459538"/>
            <a:ext cx="1854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ftr" idx="11"/>
          </p:nvPr>
        </p:nvSpPr>
        <p:spPr>
          <a:xfrm>
            <a:off x="2765425" y="6459538"/>
            <a:ext cx="3616325"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5" name="Google Shape;25;p2"/>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Judul dan Teks Vertikal" type="vertTx">
  <p:cSld name="VERTICAL_TEXT">
    <p:spTree>
      <p:nvGrpSpPr>
        <p:cNvPr id="1" name="Shape 92"/>
        <p:cNvGrpSpPr/>
        <p:nvPr/>
      </p:nvGrpSpPr>
      <p:grpSpPr>
        <a:xfrm>
          <a:off x="0" y="0"/>
          <a:ext cx="0" cy="0"/>
          <a:chOff x="0" y="0"/>
          <a:chExt cx="0" cy="0"/>
        </a:xfrm>
      </p:grpSpPr>
      <p:sp>
        <p:nvSpPr>
          <p:cNvPr id="93" name="Google Shape;93;p11"/>
          <p:cNvSpPr txBox="1">
            <a:spLocks noGrp="1"/>
          </p:cNvSpPr>
          <p:nvPr>
            <p:ph type="title"/>
          </p:nvPr>
        </p:nvSpPr>
        <p:spPr>
          <a:xfrm>
            <a:off x="822325" y="287338"/>
            <a:ext cx="7543800" cy="942975"/>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94" name="Google Shape;94;p11"/>
          <p:cNvSpPr txBox="1">
            <a:spLocks noGrp="1"/>
          </p:cNvSpPr>
          <p:nvPr>
            <p:ph type="body" idx="1"/>
          </p:nvPr>
        </p:nvSpPr>
        <p:spPr>
          <a:xfrm rot="5400000">
            <a:off x="2348706" y="-148431"/>
            <a:ext cx="4491038" cy="75438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95" name="Google Shape;95;p11"/>
          <p:cNvSpPr txBox="1">
            <a:spLocks noGrp="1"/>
          </p:cNvSpPr>
          <p:nvPr>
            <p:ph type="dt" idx="10"/>
          </p:nvPr>
        </p:nvSpPr>
        <p:spPr>
          <a:xfrm>
            <a:off x="822325" y="6459538"/>
            <a:ext cx="1854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6" name="Google Shape;96;p11"/>
          <p:cNvSpPr txBox="1">
            <a:spLocks noGrp="1"/>
          </p:cNvSpPr>
          <p:nvPr>
            <p:ph type="ftr" idx="11"/>
          </p:nvPr>
        </p:nvSpPr>
        <p:spPr>
          <a:xfrm>
            <a:off x="2765425" y="6459538"/>
            <a:ext cx="3616325"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11"/>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Judul Vertikal dan Teks" type="vertTitleAndTx">
  <p:cSld name="VERTICAL_TITLE_AND_VERTICAL_TEXT">
    <p:spTree>
      <p:nvGrpSpPr>
        <p:cNvPr id="1" name="Shape 98"/>
        <p:cNvGrpSpPr/>
        <p:nvPr/>
      </p:nvGrpSpPr>
      <p:grpSpPr>
        <a:xfrm>
          <a:off x="0" y="0"/>
          <a:ext cx="0" cy="0"/>
          <a:chOff x="0" y="0"/>
          <a:chExt cx="0" cy="0"/>
        </a:xfrm>
      </p:grpSpPr>
      <p:sp>
        <p:nvSpPr>
          <p:cNvPr id="99" name="Google Shape;99;p12"/>
          <p:cNvSpPr/>
          <p:nvPr/>
        </p:nvSpPr>
        <p:spPr>
          <a:xfrm>
            <a:off x="3175" y="6400800"/>
            <a:ext cx="9140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2"/>
          <p:cNvSpPr/>
          <p:nvPr/>
        </p:nvSpPr>
        <p:spPr>
          <a:xfrm>
            <a:off x="-9525" y="6253163"/>
            <a:ext cx="9153525" cy="160337"/>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 name="Google Shape;101;p12"/>
          <p:cNvPicPr preferRelativeResize="0"/>
          <p:nvPr/>
        </p:nvPicPr>
        <p:blipFill rotWithShape="1">
          <a:blip r:embed="rId2">
            <a:alphaModFix/>
          </a:blip>
          <a:srcRect/>
          <a:stretch/>
        </p:blipFill>
        <p:spPr>
          <a:xfrm>
            <a:off x="4763" y="6253163"/>
            <a:ext cx="609600" cy="593725"/>
          </a:xfrm>
          <a:prstGeom prst="rect">
            <a:avLst/>
          </a:prstGeom>
          <a:noFill/>
          <a:ln>
            <a:noFill/>
          </a:ln>
        </p:spPr>
      </p:pic>
      <p:sp>
        <p:nvSpPr>
          <p:cNvPr id="102" name="Google Shape;102;p12"/>
          <p:cNvSpPr txBox="1">
            <a:spLocks noGrp="1"/>
          </p:cNvSpPr>
          <p:nvPr>
            <p:ph type="title"/>
          </p:nvPr>
        </p:nvSpPr>
        <p:spPr>
          <a:xfrm rot="5400000">
            <a:off x="5023312" y="2680163"/>
            <a:ext cx="5757421" cy="1226654"/>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103" name="Google Shape;103;p12"/>
          <p:cNvSpPr txBox="1">
            <a:spLocks noGrp="1"/>
          </p:cNvSpPr>
          <p:nvPr>
            <p:ph type="body" idx="1"/>
          </p:nvPr>
        </p:nvSpPr>
        <p:spPr>
          <a:xfrm rot="5400000">
            <a:off x="987196" y="56232"/>
            <a:ext cx="5757422" cy="6474515"/>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104" name="Google Shape;104;p12"/>
          <p:cNvSpPr txBox="1">
            <a:spLocks noGrp="1"/>
          </p:cNvSpPr>
          <p:nvPr>
            <p:ph type="dt" idx="10"/>
          </p:nvPr>
        </p:nvSpPr>
        <p:spPr>
          <a:xfrm>
            <a:off x="822325" y="6459538"/>
            <a:ext cx="1854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5" name="Google Shape;105;p12"/>
          <p:cNvSpPr txBox="1">
            <a:spLocks noGrp="1"/>
          </p:cNvSpPr>
          <p:nvPr>
            <p:ph type="ftr" idx="11"/>
          </p:nvPr>
        </p:nvSpPr>
        <p:spPr>
          <a:xfrm>
            <a:off x="2765425" y="6459538"/>
            <a:ext cx="3616325"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6" name="Google Shape;106;p12"/>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lide Judul" type="title">
  <p:cSld name="TITLE">
    <p:spTree>
      <p:nvGrpSpPr>
        <p:cNvPr id="1" name="Shape 118"/>
        <p:cNvGrpSpPr/>
        <p:nvPr/>
      </p:nvGrpSpPr>
      <p:grpSpPr>
        <a:xfrm>
          <a:off x="0" y="0"/>
          <a:ext cx="0" cy="0"/>
          <a:chOff x="0" y="0"/>
          <a:chExt cx="0" cy="0"/>
        </a:xfrm>
      </p:grpSpPr>
      <p:sp>
        <p:nvSpPr>
          <p:cNvPr id="119" name="Google Shape;119;p14"/>
          <p:cNvSpPr/>
          <p:nvPr/>
        </p:nvSpPr>
        <p:spPr>
          <a:xfrm>
            <a:off x="3175" y="6400800"/>
            <a:ext cx="91407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0" name="Google Shape;120;p14"/>
          <p:cNvCxnSpPr/>
          <p:nvPr/>
        </p:nvCxnSpPr>
        <p:spPr>
          <a:xfrm>
            <a:off x="966788" y="4343400"/>
            <a:ext cx="7405800" cy="0"/>
          </a:xfrm>
          <a:prstGeom prst="straightConnector1">
            <a:avLst/>
          </a:prstGeom>
          <a:noFill/>
          <a:ln w="9525" cap="flat" cmpd="sng">
            <a:solidFill>
              <a:srgbClr val="7F7F7F"/>
            </a:solidFill>
            <a:prstDash val="solid"/>
            <a:round/>
            <a:headEnd type="none" w="sm" len="sm"/>
            <a:tailEnd type="none" w="sm" len="sm"/>
          </a:ln>
        </p:spPr>
      </p:cxnSp>
      <p:sp>
        <p:nvSpPr>
          <p:cNvPr id="121" name="Google Shape;121;p14"/>
          <p:cNvSpPr/>
          <p:nvPr/>
        </p:nvSpPr>
        <p:spPr>
          <a:xfrm>
            <a:off x="-9525" y="6253163"/>
            <a:ext cx="9153600" cy="1602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 name="Google Shape;122;p14"/>
          <p:cNvPicPr preferRelativeResize="0"/>
          <p:nvPr/>
        </p:nvPicPr>
        <p:blipFill rotWithShape="1">
          <a:blip r:embed="rId2">
            <a:alphaModFix/>
          </a:blip>
          <a:srcRect/>
          <a:stretch/>
        </p:blipFill>
        <p:spPr>
          <a:xfrm>
            <a:off x="222250" y="0"/>
            <a:ext cx="1038225" cy="1771650"/>
          </a:xfrm>
          <a:prstGeom prst="rect">
            <a:avLst/>
          </a:prstGeom>
          <a:noFill/>
          <a:ln>
            <a:noFill/>
          </a:ln>
        </p:spPr>
      </p:pic>
      <p:sp>
        <p:nvSpPr>
          <p:cNvPr id="123" name="Google Shape;123;p14"/>
          <p:cNvSpPr txBox="1">
            <a:spLocks noGrp="1"/>
          </p:cNvSpPr>
          <p:nvPr>
            <p:ph type="ctrTitle"/>
          </p:nvPr>
        </p:nvSpPr>
        <p:spPr>
          <a:xfrm>
            <a:off x="1260661" y="758952"/>
            <a:ext cx="7106100" cy="35661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4950" b="1" i="0" u="none" strike="noStrike" cap="none">
                <a:solidFill>
                  <a:srgbClr val="262626"/>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124" name="Google Shape;124;p14"/>
          <p:cNvSpPr txBox="1">
            <a:spLocks noGrp="1"/>
          </p:cNvSpPr>
          <p:nvPr>
            <p:ph type="subTitle" idx="1"/>
          </p:nvPr>
        </p:nvSpPr>
        <p:spPr>
          <a:xfrm>
            <a:off x="1260661" y="4455620"/>
            <a:ext cx="7108200" cy="1143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300"/>
              </a:spcBef>
              <a:spcAft>
                <a:spcPts val="0"/>
              </a:spcAft>
              <a:buClr>
                <a:schemeClr val="accent1"/>
              </a:buClr>
              <a:buSzPts val="2800"/>
              <a:buFont typeface="Calibri"/>
              <a:buNone/>
              <a:defRPr sz="1800" b="0" i="0" u="none" strike="noStrike" cap="none">
                <a:solidFill>
                  <a:schemeClr val="dk2"/>
                </a:solidFill>
                <a:latin typeface="Calibri"/>
                <a:ea typeface="Calibri"/>
                <a:cs typeface="Calibri"/>
                <a:sym typeface="Calibri"/>
              </a:defRPr>
            </a:lvl1pPr>
            <a:lvl2pPr marR="0" lvl="1" algn="ctr" rtl="0">
              <a:lnSpc>
                <a:spcPct val="100000"/>
              </a:lnSpc>
              <a:spcBef>
                <a:spcPts val="300"/>
              </a:spcBef>
              <a:spcAft>
                <a:spcPts val="0"/>
              </a:spcAft>
              <a:buClr>
                <a:schemeClr val="accent1"/>
              </a:buClr>
              <a:buSzPts val="2400"/>
              <a:buFont typeface="Calibri"/>
              <a:buNone/>
              <a:defRPr sz="1800" b="0" i="0" u="none" strike="noStrike" cap="none">
                <a:solidFill>
                  <a:srgbClr val="404040"/>
                </a:solidFill>
                <a:latin typeface="Book Antiqua"/>
                <a:ea typeface="Book Antiqua"/>
                <a:cs typeface="Book Antiqua"/>
                <a:sym typeface="Book Antiqua"/>
              </a:defRPr>
            </a:lvl2pPr>
            <a:lvl3pPr marR="0" lvl="2" algn="ctr" rtl="0">
              <a:lnSpc>
                <a:spcPct val="100000"/>
              </a:lnSpc>
              <a:spcBef>
                <a:spcPts val="300"/>
              </a:spcBef>
              <a:spcAft>
                <a:spcPts val="0"/>
              </a:spcAft>
              <a:buClr>
                <a:schemeClr val="accent1"/>
              </a:buClr>
              <a:buSzPts val="2000"/>
              <a:buFont typeface="Calibri"/>
              <a:buNone/>
              <a:defRPr sz="1800" b="0" i="0" u="none" strike="noStrike" cap="none">
                <a:solidFill>
                  <a:srgbClr val="404040"/>
                </a:solidFill>
                <a:latin typeface="Book Antiqua"/>
                <a:ea typeface="Book Antiqua"/>
                <a:cs typeface="Book Antiqua"/>
                <a:sym typeface="Book Antiqua"/>
              </a:defRPr>
            </a:lvl3pPr>
            <a:lvl4pPr marR="0" lvl="3" algn="ctr" rtl="0">
              <a:lnSpc>
                <a:spcPct val="100000"/>
              </a:lnSpc>
              <a:spcBef>
                <a:spcPts val="300"/>
              </a:spcBef>
              <a:spcAft>
                <a:spcPts val="0"/>
              </a:spcAft>
              <a:buClr>
                <a:schemeClr val="accent1"/>
              </a:buClr>
              <a:buSzPts val="2000"/>
              <a:buFont typeface="Calibri"/>
              <a:buNone/>
              <a:defRPr sz="1500" b="0" i="0" u="none" strike="noStrike" cap="none">
                <a:solidFill>
                  <a:srgbClr val="404040"/>
                </a:solidFill>
                <a:latin typeface="Book Antiqua"/>
                <a:ea typeface="Book Antiqua"/>
                <a:cs typeface="Book Antiqua"/>
                <a:sym typeface="Book Antiqua"/>
              </a:defRPr>
            </a:lvl4pPr>
            <a:lvl5pPr marR="0" lvl="4" algn="ctr" rtl="0">
              <a:lnSpc>
                <a:spcPct val="100000"/>
              </a:lnSpc>
              <a:spcBef>
                <a:spcPts val="300"/>
              </a:spcBef>
              <a:spcAft>
                <a:spcPts val="0"/>
              </a:spcAft>
              <a:buClr>
                <a:schemeClr val="accent1"/>
              </a:buClr>
              <a:buSzPts val="1600"/>
              <a:buFont typeface="Calibri"/>
              <a:buNone/>
              <a:defRPr sz="1500" b="0" i="0" u="none" strike="noStrike" cap="none">
                <a:solidFill>
                  <a:srgbClr val="404040"/>
                </a:solidFill>
                <a:latin typeface="Book Antiqua"/>
                <a:ea typeface="Book Antiqua"/>
                <a:cs typeface="Book Antiqua"/>
                <a:sym typeface="Book Antiqua"/>
              </a:defRPr>
            </a:lvl5pPr>
            <a:lvl6pPr marR="0" lvl="5" algn="ctr" rtl="0">
              <a:lnSpc>
                <a:spcPct val="90000"/>
              </a:lnSpc>
              <a:spcBef>
                <a:spcPts val="150"/>
              </a:spcBef>
              <a:spcAft>
                <a:spcPts val="0"/>
              </a:spcAft>
              <a:buClr>
                <a:schemeClr val="accent1"/>
              </a:buClr>
              <a:buSzPts val="1050"/>
              <a:buFont typeface="Calibri"/>
              <a:buNone/>
              <a:defRPr sz="1500" b="0" i="0" u="none" strike="noStrike" cap="none">
                <a:solidFill>
                  <a:srgbClr val="3F3F3F"/>
                </a:solidFill>
                <a:latin typeface="Calibri"/>
                <a:ea typeface="Calibri"/>
                <a:cs typeface="Calibri"/>
                <a:sym typeface="Calibri"/>
              </a:defRPr>
            </a:lvl6pPr>
            <a:lvl7pPr marR="0" lvl="6" algn="ctr" rtl="0">
              <a:lnSpc>
                <a:spcPct val="90000"/>
              </a:lnSpc>
              <a:spcBef>
                <a:spcPts val="300"/>
              </a:spcBef>
              <a:spcAft>
                <a:spcPts val="0"/>
              </a:spcAft>
              <a:buClr>
                <a:schemeClr val="accent1"/>
              </a:buClr>
              <a:buSzPts val="1050"/>
              <a:buFont typeface="Calibri"/>
              <a:buNone/>
              <a:defRPr sz="1500" b="0" i="0" u="none" strike="noStrike" cap="none">
                <a:solidFill>
                  <a:srgbClr val="3F3F3F"/>
                </a:solidFill>
                <a:latin typeface="Calibri"/>
                <a:ea typeface="Calibri"/>
                <a:cs typeface="Calibri"/>
                <a:sym typeface="Calibri"/>
              </a:defRPr>
            </a:lvl7pPr>
            <a:lvl8pPr marR="0" lvl="7" algn="ctr" rtl="0">
              <a:lnSpc>
                <a:spcPct val="90000"/>
              </a:lnSpc>
              <a:spcBef>
                <a:spcPts val="300"/>
              </a:spcBef>
              <a:spcAft>
                <a:spcPts val="0"/>
              </a:spcAft>
              <a:buClr>
                <a:schemeClr val="accent1"/>
              </a:buClr>
              <a:buSzPts val="1050"/>
              <a:buFont typeface="Calibri"/>
              <a:buNone/>
              <a:defRPr sz="1500" b="0" i="0" u="none" strike="noStrike" cap="none">
                <a:solidFill>
                  <a:srgbClr val="3F3F3F"/>
                </a:solidFill>
                <a:latin typeface="Calibri"/>
                <a:ea typeface="Calibri"/>
                <a:cs typeface="Calibri"/>
                <a:sym typeface="Calibri"/>
              </a:defRPr>
            </a:lvl8pPr>
            <a:lvl9pPr marR="0" lvl="8" algn="ctr" rtl="0">
              <a:lnSpc>
                <a:spcPct val="90000"/>
              </a:lnSpc>
              <a:spcBef>
                <a:spcPts val="300"/>
              </a:spcBef>
              <a:spcAft>
                <a:spcPts val="300"/>
              </a:spcAft>
              <a:buClr>
                <a:schemeClr val="accent1"/>
              </a:buClr>
              <a:buSzPts val="105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125" name="Google Shape;125;p14"/>
          <p:cNvSpPr txBox="1">
            <a:spLocks noGrp="1"/>
          </p:cNvSpPr>
          <p:nvPr>
            <p:ph type="dt" idx="10"/>
          </p:nvPr>
        </p:nvSpPr>
        <p:spPr>
          <a:xfrm>
            <a:off x="822325" y="6459538"/>
            <a:ext cx="1854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6" name="Google Shape;126;p14"/>
          <p:cNvSpPr txBox="1">
            <a:spLocks noGrp="1"/>
          </p:cNvSpPr>
          <p:nvPr>
            <p:ph type="ftr" idx="11"/>
          </p:nvPr>
        </p:nvSpPr>
        <p:spPr>
          <a:xfrm>
            <a:off x="2765425" y="6459538"/>
            <a:ext cx="36162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7" name="Google Shape;127;p14"/>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Judul dan Konten" type="obj">
  <p:cSld name="OBJECT">
    <p:spTree>
      <p:nvGrpSpPr>
        <p:cNvPr id="1" name="Shape 128"/>
        <p:cNvGrpSpPr/>
        <p:nvPr/>
      </p:nvGrpSpPr>
      <p:grpSpPr>
        <a:xfrm>
          <a:off x="0" y="0"/>
          <a:ext cx="0" cy="0"/>
          <a:chOff x="0" y="0"/>
          <a:chExt cx="0" cy="0"/>
        </a:xfrm>
      </p:grpSpPr>
      <p:sp>
        <p:nvSpPr>
          <p:cNvPr id="129" name="Google Shape;129;p15"/>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130" name="Google Shape;130;p15"/>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ourier New"/>
              <a:buChar char="o"/>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131" name="Google Shape;131;p15"/>
          <p:cNvSpPr txBox="1">
            <a:spLocks noGrp="1"/>
          </p:cNvSpPr>
          <p:nvPr>
            <p:ph type="dt" idx="10"/>
          </p:nvPr>
        </p:nvSpPr>
        <p:spPr>
          <a:xfrm>
            <a:off x="822325" y="6459538"/>
            <a:ext cx="1854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2" name="Google Shape;132;p15"/>
          <p:cNvSpPr txBox="1">
            <a:spLocks noGrp="1"/>
          </p:cNvSpPr>
          <p:nvPr>
            <p:ph type="ftr" idx="11"/>
          </p:nvPr>
        </p:nvSpPr>
        <p:spPr>
          <a:xfrm>
            <a:off x="2765425" y="6459538"/>
            <a:ext cx="36162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3" name="Google Shape;133;p15"/>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Gambar dengan Keterangan" type="picTx">
  <p:cSld name="PICTURE_WITH_CAPTION_TEXT">
    <p:spTree>
      <p:nvGrpSpPr>
        <p:cNvPr id="1" name="Shape 134"/>
        <p:cNvGrpSpPr/>
        <p:nvPr/>
      </p:nvGrpSpPr>
      <p:grpSpPr>
        <a:xfrm>
          <a:off x="0" y="0"/>
          <a:ext cx="0" cy="0"/>
          <a:chOff x="0" y="0"/>
          <a:chExt cx="0" cy="0"/>
        </a:xfrm>
      </p:grpSpPr>
      <p:sp>
        <p:nvSpPr>
          <p:cNvPr id="135" name="Google Shape;135;p16"/>
          <p:cNvSpPr/>
          <p:nvPr/>
        </p:nvSpPr>
        <p:spPr>
          <a:xfrm>
            <a:off x="0" y="4953000"/>
            <a:ext cx="9142500"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6"/>
          <p:cNvSpPr/>
          <p:nvPr/>
        </p:nvSpPr>
        <p:spPr>
          <a:xfrm>
            <a:off x="-9525" y="4787900"/>
            <a:ext cx="9153600" cy="1602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7" name="Google Shape;137;p16"/>
          <p:cNvPicPr preferRelativeResize="0"/>
          <p:nvPr/>
        </p:nvPicPr>
        <p:blipFill rotWithShape="1">
          <a:blip r:embed="rId2">
            <a:alphaModFix/>
          </a:blip>
          <a:srcRect/>
          <a:stretch/>
        </p:blipFill>
        <p:spPr>
          <a:xfrm>
            <a:off x="0" y="6019800"/>
            <a:ext cx="862013" cy="838200"/>
          </a:xfrm>
          <a:prstGeom prst="rect">
            <a:avLst/>
          </a:prstGeom>
          <a:noFill/>
          <a:ln>
            <a:noFill/>
          </a:ln>
        </p:spPr>
      </p:pic>
      <p:sp>
        <p:nvSpPr>
          <p:cNvPr id="138" name="Google Shape;138;p16"/>
          <p:cNvSpPr txBox="1">
            <a:spLocks noGrp="1"/>
          </p:cNvSpPr>
          <p:nvPr>
            <p:ph type="title"/>
          </p:nvPr>
        </p:nvSpPr>
        <p:spPr>
          <a:xfrm>
            <a:off x="822960" y="5074920"/>
            <a:ext cx="7584900" cy="8229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2700" b="0" i="0" u="none" strike="noStrike" cap="none">
                <a:solidFill>
                  <a:srgbClr val="FFFFFF"/>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139" name="Google Shape;139;p16"/>
          <p:cNvSpPr>
            <a:spLocks noGrp="1"/>
          </p:cNvSpPr>
          <p:nvPr>
            <p:ph type="pic" idx="2"/>
          </p:nvPr>
        </p:nvSpPr>
        <p:spPr>
          <a:xfrm>
            <a:off x="12" y="0"/>
            <a:ext cx="9144000" cy="4915200"/>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lvl1pPr marR="0" lvl="0" algn="l" rtl="0">
              <a:lnSpc>
                <a:spcPct val="100000"/>
              </a:lnSpc>
              <a:spcBef>
                <a:spcPts val="300"/>
              </a:spcBef>
              <a:spcAft>
                <a:spcPts val="0"/>
              </a:spcAft>
              <a:buClr>
                <a:schemeClr val="accent1"/>
              </a:buClr>
              <a:buSzPts val="1400"/>
              <a:buFont typeface="Calibri"/>
              <a:buNone/>
              <a:defRPr sz="2400" b="0" i="0" u="none" strike="noStrike" cap="none">
                <a:solidFill>
                  <a:schemeClr val="lt1"/>
                </a:solidFill>
                <a:latin typeface="Book Antiqua"/>
                <a:ea typeface="Book Antiqua"/>
                <a:cs typeface="Book Antiqua"/>
                <a:sym typeface="Book Antiqua"/>
              </a:defRPr>
            </a:lvl1pPr>
            <a:lvl2pPr marR="0" lvl="1" algn="l" rtl="0">
              <a:lnSpc>
                <a:spcPct val="100000"/>
              </a:lnSpc>
              <a:spcBef>
                <a:spcPts val="300"/>
              </a:spcBef>
              <a:spcAft>
                <a:spcPts val="0"/>
              </a:spcAft>
              <a:buClr>
                <a:schemeClr val="accent1"/>
              </a:buClr>
              <a:buSzPts val="1400"/>
              <a:buFont typeface="Calibri"/>
              <a:buNone/>
              <a:defRPr sz="2100" b="0" i="0" u="none" strike="noStrike" cap="none">
                <a:solidFill>
                  <a:srgbClr val="404040"/>
                </a:solidFill>
                <a:latin typeface="Book Antiqua"/>
                <a:ea typeface="Book Antiqua"/>
                <a:cs typeface="Book Antiqua"/>
                <a:sym typeface="Book Antiqua"/>
              </a:defRPr>
            </a:lvl2pPr>
            <a:lvl3pPr marR="0" lvl="2" algn="l" rtl="0">
              <a:lnSpc>
                <a:spcPct val="100000"/>
              </a:lnSpc>
              <a:spcBef>
                <a:spcPts val="300"/>
              </a:spcBef>
              <a:spcAft>
                <a:spcPts val="0"/>
              </a:spcAft>
              <a:buClr>
                <a:schemeClr val="accent1"/>
              </a:buClr>
              <a:buSzPts val="1400"/>
              <a:buFont typeface="Calibri"/>
              <a:buNone/>
              <a:defRPr sz="1800" b="0" i="0" u="none" strike="noStrike" cap="none">
                <a:solidFill>
                  <a:srgbClr val="404040"/>
                </a:solidFill>
                <a:latin typeface="Book Antiqua"/>
                <a:ea typeface="Book Antiqua"/>
                <a:cs typeface="Book Antiqua"/>
                <a:sym typeface="Book Antiqua"/>
              </a:defRPr>
            </a:lvl3pPr>
            <a:lvl4pPr marR="0" lvl="3" algn="l" rtl="0">
              <a:lnSpc>
                <a:spcPct val="100000"/>
              </a:lnSpc>
              <a:spcBef>
                <a:spcPts val="300"/>
              </a:spcBef>
              <a:spcAft>
                <a:spcPts val="0"/>
              </a:spcAft>
              <a:buClr>
                <a:schemeClr val="accent1"/>
              </a:buClr>
              <a:buSzPts val="1400"/>
              <a:buFont typeface="Calibri"/>
              <a:buNone/>
              <a:defRPr sz="1500" b="0" i="0" u="none" strike="noStrike" cap="none">
                <a:solidFill>
                  <a:srgbClr val="404040"/>
                </a:solidFill>
                <a:latin typeface="Book Antiqua"/>
                <a:ea typeface="Book Antiqua"/>
                <a:cs typeface="Book Antiqua"/>
                <a:sym typeface="Book Antiqua"/>
              </a:defRPr>
            </a:lvl4pPr>
            <a:lvl5pPr marR="0" lvl="4" algn="l" rtl="0">
              <a:lnSpc>
                <a:spcPct val="100000"/>
              </a:lnSpc>
              <a:spcBef>
                <a:spcPts val="300"/>
              </a:spcBef>
              <a:spcAft>
                <a:spcPts val="0"/>
              </a:spcAft>
              <a:buClr>
                <a:schemeClr val="accent1"/>
              </a:buClr>
              <a:buSzPts val="1400"/>
              <a:buFont typeface="Calibri"/>
              <a:buNone/>
              <a:defRPr sz="1500" b="0" i="0" u="none" strike="noStrike" cap="none">
                <a:solidFill>
                  <a:srgbClr val="404040"/>
                </a:solidFill>
                <a:latin typeface="Book Antiqua"/>
                <a:ea typeface="Book Antiqua"/>
                <a:cs typeface="Book Antiqua"/>
                <a:sym typeface="Book Antiqua"/>
              </a:defRPr>
            </a:lvl5pPr>
            <a:lvl6pPr marR="0" lvl="5" algn="l" rtl="0">
              <a:lnSpc>
                <a:spcPct val="90000"/>
              </a:lnSpc>
              <a:spcBef>
                <a:spcPts val="150"/>
              </a:spcBef>
              <a:spcAft>
                <a:spcPts val="0"/>
              </a:spcAft>
              <a:buClr>
                <a:schemeClr val="accent1"/>
              </a:buClr>
              <a:buSzPts val="1400"/>
              <a:buFont typeface="Calibri"/>
              <a:buNone/>
              <a:defRPr sz="1500" b="0" i="0" u="none" strike="noStrike" cap="none">
                <a:solidFill>
                  <a:srgbClr val="3F3F3F"/>
                </a:solidFill>
                <a:latin typeface="Calibri"/>
                <a:ea typeface="Calibri"/>
                <a:cs typeface="Calibri"/>
                <a:sym typeface="Calibri"/>
              </a:defRPr>
            </a:lvl6pPr>
            <a:lvl7pPr marR="0" lvl="6" algn="l" rtl="0">
              <a:lnSpc>
                <a:spcPct val="90000"/>
              </a:lnSpc>
              <a:spcBef>
                <a:spcPts val="300"/>
              </a:spcBef>
              <a:spcAft>
                <a:spcPts val="0"/>
              </a:spcAft>
              <a:buClr>
                <a:schemeClr val="accent1"/>
              </a:buClr>
              <a:buSzPts val="1400"/>
              <a:buFont typeface="Calibri"/>
              <a:buNone/>
              <a:defRPr sz="1500" b="0" i="0" u="none" strike="noStrike" cap="none">
                <a:solidFill>
                  <a:srgbClr val="3F3F3F"/>
                </a:solidFill>
                <a:latin typeface="Calibri"/>
                <a:ea typeface="Calibri"/>
                <a:cs typeface="Calibri"/>
                <a:sym typeface="Calibri"/>
              </a:defRPr>
            </a:lvl7pPr>
            <a:lvl8pPr marR="0" lvl="7" algn="l" rtl="0">
              <a:lnSpc>
                <a:spcPct val="90000"/>
              </a:lnSpc>
              <a:spcBef>
                <a:spcPts val="300"/>
              </a:spcBef>
              <a:spcAft>
                <a:spcPts val="0"/>
              </a:spcAft>
              <a:buClr>
                <a:schemeClr val="accent1"/>
              </a:buClr>
              <a:buSzPts val="1400"/>
              <a:buFont typeface="Calibri"/>
              <a:buNone/>
              <a:defRPr sz="1500" b="0" i="0" u="none" strike="noStrike" cap="none">
                <a:solidFill>
                  <a:srgbClr val="3F3F3F"/>
                </a:solidFill>
                <a:latin typeface="Calibri"/>
                <a:ea typeface="Calibri"/>
                <a:cs typeface="Calibri"/>
                <a:sym typeface="Calibri"/>
              </a:defRPr>
            </a:lvl8pPr>
            <a:lvl9pPr marR="0" lvl="8" algn="l" rtl="0">
              <a:lnSpc>
                <a:spcPct val="90000"/>
              </a:lnSpc>
              <a:spcBef>
                <a:spcPts val="300"/>
              </a:spcBef>
              <a:spcAft>
                <a:spcPts val="300"/>
              </a:spcAft>
              <a:buClr>
                <a:schemeClr val="accent1"/>
              </a:buClr>
              <a:buSzPts val="14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22960" y="5907023"/>
            <a:ext cx="7584900" cy="59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accent1"/>
              </a:buClr>
              <a:buSzPts val="2800"/>
              <a:buFont typeface="Calibri"/>
              <a:buNone/>
              <a:defRPr sz="1125" b="0" i="0" u="none" strike="noStrike" cap="none">
                <a:solidFill>
                  <a:srgbClr val="FFFFFF"/>
                </a:solidFill>
                <a:latin typeface="Book Antiqua"/>
                <a:ea typeface="Book Antiqua"/>
                <a:cs typeface="Book Antiqua"/>
                <a:sym typeface="Book Antiqua"/>
              </a:defRPr>
            </a:lvl1pPr>
            <a:lvl2pPr marL="914400" marR="0" lvl="1" indent="-228600" algn="l" rtl="0">
              <a:lnSpc>
                <a:spcPct val="100000"/>
              </a:lnSpc>
              <a:spcBef>
                <a:spcPts val="450"/>
              </a:spcBef>
              <a:spcAft>
                <a:spcPts val="0"/>
              </a:spcAft>
              <a:buClr>
                <a:schemeClr val="accent1"/>
              </a:buClr>
              <a:buSzPts val="2400"/>
              <a:buFont typeface="Calibri"/>
              <a:buNone/>
              <a:defRPr sz="900" b="0" i="0" u="none" strike="noStrike" cap="none">
                <a:solidFill>
                  <a:srgbClr val="404040"/>
                </a:solidFill>
                <a:latin typeface="Book Antiqua"/>
                <a:ea typeface="Book Antiqua"/>
                <a:cs typeface="Book Antiqua"/>
                <a:sym typeface="Book Antiqua"/>
              </a:defRPr>
            </a:lvl2pPr>
            <a:lvl3pPr marL="1371600" marR="0" lvl="2" indent="-228600" algn="l" rtl="0">
              <a:lnSpc>
                <a:spcPct val="100000"/>
              </a:lnSpc>
              <a:spcBef>
                <a:spcPts val="300"/>
              </a:spcBef>
              <a:spcAft>
                <a:spcPts val="0"/>
              </a:spcAft>
              <a:buClr>
                <a:schemeClr val="accent1"/>
              </a:buClr>
              <a:buSzPts val="2000"/>
              <a:buFont typeface="Calibri"/>
              <a:buNone/>
              <a:defRPr sz="750" b="0" i="0" u="none" strike="noStrike" cap="none">
                <a:solidFill>
                  <a:srgbClr val="404040"/>
                </a:solidFill>
                <a:latin typeface="Book Antiqua"/>
                <a:ea typeface="Book Antiqua"/>
                <a:cs typeface="Book Antiqua"/>
                <a:sym typeface="Book Antiqua"/>
              </a:defRPr>
            </a:lvl3pPr>
            <a:lvl4pPr marL="1828800" marR="0" lvl="3" indent="-228600" algn="l" rtl="0">
              <a:lnSpc>
                <a:spcPct val="100000"/>
              </a:lnSpc>
              <a:spcBef>
                <a:spcPts val="300"/>
              </a:spcBef>
              <a:spcAft>
                <a:spcPts val="0"/>
              </a:spcAft>
              <a:buClr>
                <a:schemeClr val="accent1"/>
              </a:buClr>
              <a:buSzPts val="2000"/>
              <a:buFont typeface="Calibri"/>
              <a:buNone/>
              <a:defRPr sz="675" b="0" i="0" u="none" strike="noStrike" cap="none">
                <a:solidFill>
                  <a:srgbClr val="404040"/>
                </a:solidFill>
                <a:latin typeface="Book Antiqua"/>
                <a:ea typeface="Book Antiqua"/>
                <a:cs typeface="Book Antiqua"/>
                <a:sym typeface="Book Antiqua"/>
              </a:defRPr>
            </a:lvl4pPr>
            <a:lvl5pPr marL="2286000" marR="0" lvl="4" indent="-228600" algn="l" rtl="0">
              <a:lnSpc>
                <a:spcPct val="100000"/>
              </a:lnSpc>
              <a:spcBef>
                <a:spcPts val="300"/>
              </a:spcBef>
              <a:spcAft>
                <a:spcPts val="0"/>
              </a:spcAft>
              <a:buClr>
                <a:schemeClr val="accent1"/>
              </a:buClr>
              <a:buSzPts val="1600"/>
              <a:buFont typeface="Calibri"/>
              <a:buNone/>
              <a:defRPr sz="675" b="0" i="0" u="none" strike="noStrike" cap="none">
                <a:solidFill>
                  <a:srgbClr val="404040"/>
                </a:solidFill>
                <a:latin typeface="Book Antiqua"/>
                <a:ea typeface="Book Antiqua"/>
                <a:cs typeface="Book Antiqua"/>
                <a:sym typeface="Book Antiqua"/>
              </a:defRPr>
            </a:lvl5pPr>
            <a:lvl6pPr marL="2743200" marR="0" lvl="5" indent="-228600" algn="l" rtl="0">
              <a:lnSpc>
                <a:spcPct val="90000"/>
              </a:lnSpc>
              <a:spcBef>
                <a:spcPts val="15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22325" y="6459538"/>
            <a:ext cx="1854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2" name="Google Shape;142;p16"/>
          <p:cNvSpPr txBox="1">
            <a:spLocks noGrp="1"/>
          </p:cNvSpPr>
          <p:nvPr>
            <p:ph type="ftr" idx="11"/>
          </p:nvPr>
        </p:nvSpPr>
        <p:spPr>
          <a:xfrm>
            <a:off x="2765425" y="6459538"/>
            <a:ext cx="36162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3" name="Google Shape;143;p16"/>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Header Bagian" type="secHead">
  <p:cSld name="SECTION_HEADER">
    <p:spTree>
      <p:nvGrpSpPr>
        <p:cNvPr id="1" name="Shape 144"/>
        <p:cNvGrpSpPr/>
        <p:nvPr/>
      </p:nvGrpSpPr>
      <p:grpSpPr>
        <a:xfrm>
          <a:off x="0" y="0"/>
          <a:ext cx="0" cy="0"/>
          <a:chOff x="0" y="0"/>
          <a:chExt cx="0" cy="0"/>
        </a:xfrm>
      </p:grpSpPr>
      <p:sp>
        <p:nvSpPr>
          <p:cNvPr id="145" name="Google Shape;145;p17"/>
          <p:cNvSpPr/>
          <p:nvPr/>
        </p:nvSpPr>
        <p:spPr>
          <a:xfrm>
            <a:off x="3175" y="6400800"/>
            <a:ext cx="91407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6" name="Google Shape;146;p17"/>
          <p:cNvCxnSpPr/>
          <p:nvPr/>
        </p:nvCxnSpPr>
        <p:spPr>
          <a:xfrm>
            <a:off x="976313" y="4343400"/>
            <a:ext cx="7407300" cy="0"/>
          </a:xfrm>
          <a:prstGeom prst="straightConnector1">
            <a:avLst/>
          </a:prstGeom>
          <a:noFill/>
          <a:ln w="9525" cap="flat" cmpd="sng">
            <a:solidFill>
              <a:srgbClr val="7F7F7F"/>
            </a:solidFill>
            <a:prstDash val="solid"/>
            <a:round/>
            <a:headEnd type="none" w="sm" len="sm"/>
            <a:tailEnd type="none" w="sm" len="sm"/>
          </a:ln>
        </p:spPr>
      </p:cxnSp>
      <p:sp>
        <p:nvSpPr>
          <p:cNvPr id="147" name="Google Shape;147;p17"/>
          <p:cNvSpPr/>
          <p:nvPr/>
        </p:nvSpPr>
        <p:spPr>
          <a:xfrm>
            <a:off x="-9525" y="6253163"/>
            <a:ext cx="9153600" cy="1602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 name="Google Shape;148;p17"/>
          <p:cNvPicPr preferRelativeResize="0"/>
          <p:nvPr/>
        </p:nvPicPr>
        <p:blipFill rotWithShape="1">
          <a:blip r:embed="rId2">
            <a:alphaModFix/>
          </a:blip>
          <a:srcRect/>
          <a:stretch/>
        </p:blipFill>
        <p:spPr>
          <a:xfrm>
            <a:off x="222250" y="0"/>
            <a:ext cx="1038225" cy="1771650"/>
          </a:xfrm>
          <a:prstGeom prst="rect">
            <a:avLst/>
          </a:prstGeom>
          <a:noFill/>
          <a:ln>
            <a:noFill/>
          </a:ln>
        </p:spPr>
      </p:pic>
      <p:sp>
        <p:nvSpPr>
          <p:cNvPr id="149" name="Google Shape;149;p17"/>
          <p:cNvSpPr txBox="1">
            <a:spLocks noGrp="1"/>
          </p:cNvSpPr>
          <p:nvPr>
            <p:ph type="title"/>
          </p:nvPr>
        </p:nvSpPr>
        <p:spPr>
          <a:xfrm>
            <a:off x="1260661" y="758952"/>
            <a:ext cx="7106100" cy="35661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4950" b="1" i="0" u="none" strike="noStrike" cap="none">
                <a:solidFill>
                  <a:srgbClr val="262626"/>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150" name="Google Shape;150;p17"/>
          <p:cNvSpPr txBox="1">
            <a:spLocks noGrp="1"/>
          </p:cNvSpPr>
          <p:nvPr>
            <p:ph type="body" idx="1"/>
          </p:nvPr>
        </p:nvSpPr>
        <p:spPr>
          <a:xfrm>
            <a:off x="1260661" y="4453128"/>
            <a:ext cx="7106100" cy="1143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00"/>
              </a:spcBef>
              <a:spcAft>
                <a:spcPts val="0"/>
              </a:spcAft>
              <a:buClr>
                <a:schemeClr val="accent1"/>
              </a:buClr>
              <a:buSzPts val="2800"/>
              <a:buFont typeface="Calibri"/>
              <a:buNone/>
              <a:defRPr sz="1800" b="0" i="0" u="none" strike="noStrike" cap="none">
                <a:solidFill>
                  <a:schemeClr val="dk2"/>
                </a:solidFill>
                <a:latin typeface="Calibri"/>
                <a:ea typeface="Calibri"/>
                <a:cs typeface="Calibri"/>
                <a:sym typeface="Calibri"/>
              </a:defRPr>
            </a:lvl1pPr>
            <a:lvl2pPr marL="914400" marR="0" lvl="1" indent="-228600" algn="l" rtl="0">
              <a:lnSpc>
                <a:spcPct val="100000"/>
              </a:lnSpc>
              <a:spcBef>
                <a:spcPts val="300"/>
              </a:spcBef>
              <a:spcAft>
                <a:spcPts val="0"/>
              </a:spcAft>
              <a:buClr>
                <a:schemeClr val="accent1"/>
              </a:buClr>
              <a:buSzPts val="2400"/>
              <a:buFont typeface="Calibri"/>
              <a:buNone/>
              <a:defRPr sz="135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00"/>
              </a:spcBef>
              <a:spcAft>
                <a:spcPts val="0"/>
              </a:spcAft>
              <a:buClr>
                <a:schemeClr val="accent1"/>
              </a:buClr>
              <a:buSzPts val="2000"/>
              <a:buFont typeface="Calibri"/>
              <a:buNone/>
              <a:defRPr sz="12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300"/>
              </a:spcBef>
              <a:spcAft>
                <a:spcPts val="0"/>
              </a:spcAft>
              <a:buClr>
                <a:schemeClr val="accent1"/>
              </a:buClr>
              <a:buSzPts val="2000"/>
              <a:buFont typeface="Calibri"/>
              <a:buNone/>
              <a:defRPr sz="105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300"/>
              </a:spcBef>
              <a:spcAft>
                <a:spcPts val="0"/>
              </a:spcAft>
              <a:buClr>
                <a:schemeClr val="accent1"/>
              </a:buClr>
              <a:buSzPts val="1600"/>
              <a:buFont typeface="Calibri"/>
              <a:buNone/>
              <a:defRPr sz="1050" b="0" i="0" u="none" strike="noStrike" cap="none">
                <a:solidFill>
                  <a:srgbClr val="888888"/>
                </a:solidFill>
                <a:latin typeface="Book Antiqua"/>
                <a:ea typeface="Book Antiqua"/>
                <a:cs typeface="Book Antiqua"/>
                <a:sym typeface="Book Antiqua"/>
              </a:defRPr>
            </a:lvl5pPr>
            <a:lvl6pPr marL="2743200" marR="0" lvl="5" indent="-228600" algn="l" rtl="0">
              <a:lnSpc>
                <a:spcPct val="90000"/>
              </a:lnSpc>
              <a:spcBef>
                <a:spcPts val="150"/>
              </a:spcBef>
              <a:spcAft>
                <a:spcPts val="0"/>
              </a:spcAft>
              <a:buClr>
                <a:schemeClr val="accent1"/>
              </a:buClr>
              <a:buSzPts val="1050"/>
              <a:buFont typeface="Calibri"/>
              <a:buNone/>
              <a:defRPr sz="105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050"/>
              <a:buFont typeface="Calibri"/>
              <a:buNone/>
              <a:defRPr sz="105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050"/>
              <a:buFont typeface="Calibri"/>
              <a:buNone/>
              <a:defRPr sz="105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050"/>
              <a:buFont typeface="Calibri"/>
              <a:buNone/>
              <a:defRPr sz="1050" b="0" i="0" u="none" strike="noStrike" cap="none">
                <a:solidFill>
                  <a:srgbClr val="888888"/>
                </a:solidFill>
                <a:latin typeface="Calibri"/>
                <a:ea typeface="Calibri"/>
                <a:cs typeface="Calibri"/>
                <a:sym typeface="Calibri"/>
              </a:defRPr>
            </a:lvl9pPr>
          </a:lstStyle>
          <a:p>
            <a:endParaRPr/>
          </a:p>
        </p:txBody>
      </p:sp>
      <p:sp>
        <p:nvSpPr>
          <p:cNvPr id="151" name="Google Shape;151;p17"/>
          <p:cNvSpPr txBox="1">
            <a:spLocks noGrp="1"/>
          </p:cNvSpPr>
          <p:nvPr>
            <p:ph type="dt" idx="10"/>
          </p:nvPr>
        </p:nvSpPr>
        <p:spPr>
          <a:xfrm>
            <a:off x="822325" y="6459538"/>
            <a:ext cx="1854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2" name="Google Shape;152;p17"/>
          <p:cNvSpPr txBox="1">
            <a:spLocks noGrp="1"/>
          </p:cNvSpPr>
          <p:nvPr>
            <p:ph type="ftr" idx="11"/>
          </p:nvPr>
        </p:nvSpPr>
        <p:spPr>
          <a:xfrm>
            <a:off x="2765425" y="6459538"/>
            <a:ext cx="36162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3" name="Google Shape;153;p17"/>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ua Konten" type="twoObj">
  <p:cSld name="TWO_OBJECTS">
    <p:spTree>
      <p:nvGrpSpPr>
        <p:cNvPr id="1" name="Shape 154"/>
        <p:cNvGrpSpPr/>
        <p:nvPr/>
      </p:nvGrpSpPr>
      <p:grpSpPr>
        <a:xfrm>
          <a:off x="0" y="0"/>
          <a:ext cx="0" cy="0"/>
          <a:chOff x="0" y="0"/>
          <a:chExt cx="0" cy="0"/>
        </a:xfrm>
      </p:grpSpPr>
      <p:sp>
        <p:nvSpPr>
          <p:cNvPr id="155" name="Google Shape;155;p18"/>
          <p:cNvSpPr txBox="1">
            <a:spLocks noGrp="1"/>
          </p:cNvSpPr>
          <p:nvPr>
            <p:ph type="title"/>
          </p:nvPr>
        </p:nvSpPr>
        <p:spPr>
          <a:xfrm>
            <a:off x="822960" y="286605"/>
            <a:ext cx="7543800" cy="9684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156" name="Google Shape;156;p18"/>
          <p:cNvSpPr txBox="1">
            <a:spLocks noGrp="1"/>
          </p:cNvSpPr>
          <p:nvPr>
            <p:ph type="body" idx="1"/>
          </p:nvPr>
        </p:nvSpPr>
        <p:spPr>
          <a:xfrm>
            <a:off x="822959" y="1444487"/>
            <a:ext cx="3703200" cy="44247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157" name="Google Shape;157;p18"/>
          <p:cNvSpPr txBox="1">
            <a:spLocks noGrp="1"/>
          </p:cNvSpPr>
          <p:nvPr>
            <p:ph type="body" idx="2"/>
          </p:nvPr>
        </p:nvSpPr>
        <p:spPr>
          <a:xfrm>
            <a:off x="4663440" y="1444487"/>
            <a:ext cx="3703200" cy="44247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158" name="Google Shape;158;p18"/>
          <p:cNvSpPr txBox="1">
            <a:spLocks noGrp="1"/>
          </p:cNvSpPr>
          <p:nvPr>
            <p:ph type="dt" idx="10"/>
          </p:nvPr>
        </p:nvSpPr>
        <p:spPr>
          <a:xfrm>
            <a:off x="822325" y="6459538"/>
            <a:ext cx="1854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9" name="Google Shape;159;p18"/>
          <p:cNvSpPr txBox="1">
            <a:spLocks noGrp="1"/>
          </p:cNvSpPr>
          <p:nvPr>
            <p:ph type="ftr" idx="11"/>
          </p:nvPr>
        </p:nvSpPr>
        <p:spPr>
          <a:xfrm>
            <a:off x="2765425" y="6459538"/>
            <a:ext cx="36162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0" name="Google Shape;160;p18"/>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erbandingan" type="twoTxTwoObj">
  <p:cSld name="TWO_OBJECTS_WITH_TEXT">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822960" y="286605"/>
            <a:ext cx="7543800" cy="9591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163" name="Google Shape;163;p19"/>
          <p:cNvSpPr txBox="1">
            <a:spLocks noGrp="1"/>
          </p:cNvSpPr>
          <p:nvPr>
            <p:ph type="body" idx="1"/>
          </p:nvPr>
        </p:nvSpPr>
        <p:spPr>
          <a:xfrm>
            <a:off x="822960" y="1465052"/>
            <a:ext cx="3703200" cy="7362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300"/>
              </a:spcBef>
              <a:spcAft>
                <a:spcPts val="0"/>
              </a:spcAft>
              <a:buClr>
                <a:schemeClr val="accent1"/>
              </a:buClr>
              <a:buSzPts val="2800"/>
              <a:buFont typeface="Calibri"/>
              <a:buNone/>
              <a:defRPr sz="1500" b="0" i="0" u="none" strike="noStrike" cap="none">
                <a:solidFill>
                  <a:schemeClr val="dk2"/>
                </a:solidFill>
                <a:latin typeface="Book Antiqua"/>
                <a:ea typeface="Book Antiqua"/>
                <a:cs typeface="Book Antiqua"/>
                <a:sym typeface="Book Antiqua"/>
              </a:defRPr>
            </a:lvl1pPr>
            <a:lvl2pPr marL="914400" marR="0" lvl="1" indent="-228600" algn="l" rtl="0">
              <a:lnSpc>
                <a:spcPct val="100000"/>
              </a:lnSpc>
              <a:spcBef>
                <a:spcPts val="300"/>
              </a:spcBef>
              <a:spcAft>
                <a:spcPts val="0"/>
              </a:spcAft>
              <a:buClr>
                <a:schemeClr val="accent1"/>
              </a:buClr>
              <a:buSzPts val="2400"/>
              <a:buFont typeface="Calibri"/>
              <a:buNone/>
              <a:defRPr sz="1500" b="1" i="0" u="none" strike="noStrike" cap="none">
                <a:solidFill>
                  <a:srgbClr val="404040"/>
                </a:solidFill>
                <a:latin typeface="Book Antiqua"/>
                <a:ea typeface="Book Antiqua"/>
                <a:cs typeface="Book Antiqua"/>
                <a:sym typeface="Book Antiqua"/>
              </a:defRPr>
            </a:lvl2pPr>
            <a:lvl3pPr marL="1371600" marR="0" lvl="2" indent="-228600" algn="l" rtl="0">
              <a:lnSpc>
                <a:spcPct val="100000"/>
              </a:lnSpc>
              <a:spcBef>
                <a:spcPts val="300"/>
              </a:spcBef>
              <a:spcAft>
                <a:spcPts val="0"/>
              </a:spcAft>
              <a:buClr>
                <a:schemeClr val="accent1"/>
              </a:buClr>
              <a:buSzPts val="2000"/>
              <a:buFont typeface="Calibri"/>
              <a:buNone/>
              <a:defRPr sz="1350" b="1" i="0" u="none" strike="noStrike" cap="none">
                <a:solidFill>
                  <a:srgbClr val="404040"/>
                </a:solidFill>
                <a:latin typeface="Book Antiqua"/>
                <a:ea typeface="Book Antiqua"/>
                <a:cs typeface="Book Antiqua"/>
                <a:sym typeface="Book Antiqua"/>
              </a:defRPr>
            </a:lvl3pPr>
            <a:lvl4pPr marL="1828800" marR="0" lvl="3" indent="-228600" algn="l" rtl="0">
              <a:lnSpc>
                <a:spcPct val="100000"/>
              </a:lnSpc>
              <a:spcBef>
                <a:spcPts val="300"/>
              </a:spcBef>
              <a:spcAft>
                <a:spcPts val="0"/>
              </a:spcAft>
              <a:buClr>
                <a:schemeClr val="accent1"/>
              </a:buClr>
              <a:buSzPts val="2000"/>
              <a:buFont typeface="Calibri"/>
              <a:buNone/>
              <a:defRPr sz="1200" b="1" i="0" u="none" strike="noStrike" cap="none">
                <a:solidFill>
                  <a:srgbClr val="404040"/>
                </a:solidFill>
                <a:latin typeface="Book Antiqua"/>
                <a:ea typeface="Book Antiqua"/>
                <a:cs typeface="Book Antiqua"/>
                <a:sym typeface="Book Antiqua"/>
              </a:defRPr>
            </a:lvl4pPr>
            <a:lvl5pPr marL="2286000" marR="0" lvl="4" indent="-228600" algn="l" rtl="0">
              <a:lnSpc>
                <a:spcPct val="100000"/>
              </a:lnSpc>
              <a:spcBef>
                <a:spcPts val="300"/>
              </a:spcBef>
              <a:spcAft>
                <a:spcPts val="0"/>
              </a:spcAft>
              <a:buClr>
                <a:schemeClr val="accent1"/>
              </a:buClr>
              <a:buSzPts val="1600"/>
              <a:buFont typeface="Calibri"/>
              <a:buNone/>
              <a:defRPr sz="1200" b="1" i="0" u="none" strike="noStrike" cap="none">
                <a:solidFill>
                  <a:srgbClr val="404040"/>
                </a:solidFill>
                <a:latin typeface="Book Antiqua"/>
                <a:ea typeface="Book Antiqua"/>
                <a:cs typeface="Book Antiqua"/>
                <a:sym typeface="Book Antiqua"/>
              </a:defRPr>
            </a:lvl5pPr>
            <a:lvl6pPr marL="2743200" marR="0" lvl="5" indent="-228600" algn="l" rtl="0">
              <a:lnSpc>
                <a:spcPct val="90000"/>
              </a:lnSpc>
              <a:spcBef>
                <a:spcPts val="15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64" name="Google Shape;164;p19"/>
          <p:cNvSpPr txBox="1">
            <a:spLocks noGrp="1"/>
          </p:cNvSpPr>
          <p:nvPr>
            <p:ph type="body" idx="2"/>
          </p:nvPr>
        </p:nvSpPr>
        <p:spPr>
          <a:xfrm>
            <a:off x="822960" y="2201334"/>
            <a:ext cx="3703200" cy="3759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165" name="Google Shape;165;p19"/>
          <p:cNvSpPr txBox="1">
            <a:spLocks noGrp="1"/>
          </p:cNvSpPr>
          <p:nvPr>
            <p:ph type="body" idx="3"/>
          </p:nvPr>
        </p:nvSpPr>
        <p:spPr>
          <a:xfrm>
            <a:off x="4663440" y="1465052"/>
            <a:ext cx="3703200" cy="7362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300"/>
              </a:spcBef>
              <a:spcAft>
                <a:spcPts val="0"/>
              </a:spcAft>
              <a:buClr>
                <a:schemeClr val="accent1"/>
              </a:buClr>
              <a:buSzPts val="2800"/>
              <a:buFont typeface="Calibri"/>
              <a:buNone/>
              <a:defRPr sz="1500" b="0" i="0" u="none" strike="noStrike" cap="none">
                <a:solidFill>
                  <a:schemeClr val="dk2"/>
                </a:solidFill>
                <a:latin typeface="Book Antiqua"/>
                <a:ea typeface="Book Antiqua"/>
                <a:cs typeface="Book Antiqua"/>
                <a:sym typeface="Book Antiqua"/>
              </a:defRPr>
            </a:lvl1pPr>
            <a:lvl2pPr marL="914400" marR="0" lvl="1" indent="-228600" algn="l" rtl="0">
              <a:lnSpc>
                <a:spcPct val="100000"/>
              </a:lnSpc>
              <a:spcBef>
                <a:spcPts val="300"/>
              </a:spcBef>
              <a:spcAft>
                <a:spcPts val="0"/>
              </a:spcAft>
              <a:buClr>
                <a:schemeClr val="accent1"/>
              </a:buClr>
              <a:buSzPts val="2400"/>
              <a:buFont typeface="Calibri"/>
              <a:buNone/>
              <a:defRPr sz="1500" b="1" i="0" u="none" strike="noStrike" cap="none">
                <a:solidFill>
                  <a:srgbClr val="404040"/>
                </a:solidFill>
                <a:latin typeface="Book Antiqua"/>
                <a:ea typeface="Book Antiqua"/>
                <a:cs typeface="Book Antiqua"/>
                <a:sym typeface="Book Antiqua"/>
              </a:defRPr>
            </a:lvl2pPr>
            <a:lvl3pPr marL="1371600" marR="0" lvl="2" indent="-228600" algn="l" rtl="0">
              <a:lnSpc>
                <a:spcPct val="100000"/>
              </a:lnSpc>
              <a:spcBef>
                <a:spcPts val="300"/>
              </a:spcBef>
              <a:spcAft>
                <a:spcPts val="0"/>
              </a:spcAft>
              <a:buClr>
                <a:schemeClr val="accent1"/>
              </a:buClr>
              <a:buSzPts val="2000"/>
              <a:buFont typeface="Calibri"/>
              <a:buNone/>
              <a:defRPr sz="1350" b="1" i="0" u="none" strike="noStrike" cap="none">
                <a:solidFill>
                  <a:srgbClr val="404040"/>
                </a:solidFill>
                <a:latin typeface="Book Antiqua"/>
                <a:ea typeface="Book Antiqua"/>
                <a:cs typeface="Book Antiqua"/>
                <a:sym typeface="Book Antiqua"/>
              </a:defRPr>
            </a:lvl3pPr>
            <a:lvl4pPr marL="1828800" marR="0" lvl="3" indent="-228600" algn="l" rtl="0">
              <a:lnSpc>
                <a:spcPct val="100000"/>
              </a:lnSpc>
              <a:spcBef>
                <a:spcPts val="300"/>
              </a:spcBef>
              <a:spcAft>
                <a:spcPts val="0"/>
              </a:spcAft>
              <a:buClr>
                <a:schemeClr val="accent1"/>
              </a:buClr>
              <a:buSzPts val="2000"/>
              <a:buFont typeface="Calibri"/>
              <a:buNone/>
              <a:defRPr sz="1200" b="1" i="0" u="none" strike="noStrike" cap="none">
                <a:solidFill>
                  <a:srgbClr val="404040"/>
                </a:solidFill>
                <a:latin typeface="Book Antiqua"/>
                <a:ea typeface="Book Antiqua"/>
                <a:cs typeface="Book Antiqua"/>
                <a:sym typeface="Book Antiqua"/>
              </a:defRPr>
            </a:lvl4pPr>
            <a:lvl5pPr marL="2286000" marR="0" lvl="4" indent="-228600" algn="l" rtl="0">
              <a:lnSpc>
                <a:spcPct val="100000"/>
              </a:lnSpc>
              <a:spcBef>
                <a:spcPts val="300"/>
              </a:spcBef>
              <a:spcAft>
                <a:spcPts val="0"/>
              </a:spcAft>
              <a:buClr>
                <a:schemeClr val="accent1"/>
              </a:buClr>
              <a:buSzPts val="1600"/>
              <a:buFont typeface="Calibri"/>
              <a:buNone/>
              <a:defRPr sz="1200" b="1" i="0" u="none" strike="noStrike" cap="none">
                <a:solidFill>
                  <a:srgbClr val="404040"/>
                </a:solidFill>
                <a:latin typeface="Book Antiqua"/>
                <a:ea typeface="Book Antiqua"/>
                <a:cs typeface="Book Antiqua"/>
                <a:sym typeface="Book Antiqua"/>
              </a:defRPr>
            </a:lvl5pPr>
            <a:lvl6pPr marL="2743200" marR="0" lvl="5" indent="-228600" algn="l" rtl="0">
              <a:lnSpc>
                <a:spcPct val="90000"/>
              </a:lnSpc>
              <a:spcBef>
                <a:spcPts val="15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166" name="Google Shape;166;p19"/>
          <p:cNvSpPr txBox="1">
            <a:spLocks noGrp="1"/>
          </p:cNvSpPr>
          <p:nvPr>
            <p:ph type="body" idx="4"/>
          </p:nvPr>
        </p:nvSpPr>
        <p:spPr>
          <a:xfrm>
            <a:off x="4663440" y="2201334"/>
            <a:ext cx="3703200" cy="3759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167" name="Google Shape;167;p19"/>
          <p:cNvSpPr txBox="1">
            <a:spLocks noGrp="1"/>
          </p:cNvSpPr>
          <p:nvPr>
            <p:ph type="dt" idx="10"/>
          </p:nvPr>
        </p:nvSpPr>
        <p:spPr>
          <a:xfrm>
            <a:off x="822325" y="6459538"/>
            <a:ext cx="1854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8" name="Google Shape;168;p19"/>
          <p:cNvSpPr txBox="1">
            <a:spLocks noGrp="1"/>
          </p:cNvSpPr>
          <p:nvPr>
            <p:ph type="ftr" idx="11"/>
          </p:nvPr>
        </p:nvSpPr>
        <p:spPr>
          <a:xfrm>
            <a:off x="2765425" y="6459538"/>
            <a:ext cx="36162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9" name="Google Shape;169;p19"/>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Judul Saja" type="titleOnly">
  <p:cSld name="TITLE_ONLY">
    <p:spTree>
      <p:nvGrpSpPr>
        <p:cNvPr id="1" name="Shape 170"/>
        <p:cNvGrpSpPr/>
        <p:nvPr/>
      </p:nvGrpSpPr>
      <p:grpSpPr>
        <a:xfrm>
          <a:off x="0" y="0"/>
          <a:ext cx="0" cy="0"/>
          <a:chOff x="0" y="0"/>
          <a:chExt cx="0" cy="0"/>
        </a:xfrm>
      </p:grpSpPr>
      <p:sp>
        <p:nvSpPr>
          <p:cNvPr id="171" name="Google Shape;171;p20"/>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172" name="Google Shape;172;p20"/>
          <p:cNvSpPr txBox="1">
            <a:spLocks noGrp="1"/>
          </p:cNvSpPr>
          <p:nvPr>
            <p:ph type="dt" idx="10"/>
          </p:nvPr>
        </p:nvSpPr>
        <p:spPr>
          <a:xfrm>
            <a:off x="822325" y="6459538"/>
            <a:ext cx="1854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3" name="Google Shape;173;p20"/>
          <p:cNvSpPr txBox="1">
            <a:spLocks noGrp="1"/>
          </p:cNvSpPr>
          <p:nvPr>
            <p:ph type="ftr" idx="11"/>
          </p:nvPr>
        </p:nvSpPr>
        <p:spPr>
          <a:xfrm>
            <a:off x="2765425" y="6459538"/>
            <a:ext cx="36162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4" name="Google Shape;174;p20"/>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Kosong" type="blank">
  <p:cSld name="BLANK">
    <p:spTree>
      <p:nvGrpSpPr>
        <p:cNvPr id="1" name="Shape 175"/>
        <p:cNvGrpSpPr/>
        <p:nvPr/>
      </p:nvGrpSpPr>
      <p:grpSpPr>
        <a:xfrm>
          <a:off x="0" y="0"/>
          <a:ext cx="0" cy="0"/>
          <a:chOff x="0" y="0"/>
          <a:chExt cx="0" cy="0"/>
        </a:xfrm>
      </p:grpSpPr>
      <p:sp>
        <p:nvSpPr>
          <p:cNvPr id="176" name="Google Shape;176;p21"/>
          <p:cNvSpPr/>
          <p:nvPr/>
        </p:nvSpPr>
        <p:spPr>
          <a:xfrm>
            <a:off x="3175" y="6400800"/>
            <a:ext cx="91407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1"/>
          <p:cNvSpPr/>
          <p:nvPr/>
        </p:nvSpPr>
        <p:spPr>
          <a:xfrm>
            <a:off x="-9525" y="6253163"/>
            <a:ext cx="9153600" cy="1602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 name="Google Shape;178;p21"/>
          <p:cNvPicPr preferRelativeResize="0"/>
          <p:nvPr/>
        </p:nvPicPr>
        <p:blipFill rotWithShape="1">
          <a:blip r:embed="rId2">
            <a:alphaModFix/>
          </a:blip>
          <a:srcRect/>
          <a:stretch/>
        </p:blipFill>
        <p:spPr>
          <a:xfrm>
            <a:off x="4763" y="6253163"/>
            <a:ext cx="609600" cy="593725"/>
          </a:xfrm>
          <a:prstGeom prst="rect">
            <a:avLst/>
          </a:prstGeom>
          <a:noFill/>
          <a:ln>
            <a:noFill/>
          </a:ln>
        </p:spPr>
      </p:pic>
      <p:pic>
        <p:nvPicPr>
          <p:cNvPr id="179" name="Google Shape;179;p21"/>
          <p:cNvPicPr preferRelativeResize="0"/>
          <p:nvPr/>
        </p:nvPicPr>
        <p:blipFill rotWithShape="1">
          <a:blip r:embed="rId3">
            <a:alphaModFix/>
          </a:blip>
          <a:srcRect/>
          <a:stretch/>
        </p:blipFill>
        <p:spPr>
          <a:xfrm>
            <a:off x="5484813" y="-41275"/>
            <a:ext cx="3679825" cy="2058988"/>
          </a:xfrm>
          <a:prstGeom prst="rect">
            <a:avLst/>
          </a:prstGeom>
          <a:noFill/>
          <a:ln>
            <a:noFill/>
          </a:ln>
        </p:spPr>
      </p:pic>
      <p:sp>
        <p:nvSpPr>
          <p:cNvPr id="180" name="Google Shape;180;p21"/>
          <p:cNvSpPr txBox="1">
            <a:spLocks noGrp="1"/>
          </p:cNvSpPr>
          <p:nvPr>
            <p:ph type="dt" idx="10"/>
          </p:nvPr>
        </p:nvSpPr>
        <p:spPr>
          <a:xfrm>
            <a:off x="822325" y="6459538"/>
            <a:ext cx="1854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1" name="Google Shape;181;p21"/>
          <p:cNvSpPr txBox="1">
            <a:spLocks noGrp="1"/>
          </p:cNvSpPr>
          <p:nvPr>
            <p:ph type="ftr" idx="11"/>
          </p:nvPr>
        </p:nvSpPr>
        <p:spPr>
          <a:xfrm>
            <a:off x="2765425" y="6459538"/>
            <a:ext cx="36162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2" name="Google Shape;182;p21"/>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dul dan Konten" type="obj">
  <p:cSld name="OBJECT">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822325" y="287338"/>
            <a:ext cx="7543800" cy="942975"/>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28" name="Google Shape;28;p3"/>
          <p:cNvSpPr txBox="1">
            <a:spLocks noGrp="1"/>
          </p:cNvSpPr>
          <p:nvPr>
            <p:ph type="body" idx="1"/>
          </p:nvPr>
        </p:nvSpPr>
        <p:spPr>
          <a:xfrm>
            <a:off x="822325" y="1377950"/>
            <a:ext cx="7543800" cy="44910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ourier New"/>
              <a:buChar char="o"/>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22325" y="6459538"/>
            <a:ext cx="1854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0" name="Google Shape;30;p3"/>
          <p:cNvSpPr txBox="1">
            <a:spLocks noGrp="1"/>
          </p:cNvSpPr>
          <p:nvPr>
            <p:ph type="ftr" idx="11"/>
          </p:nvPr>
        </p:nvSpPr>
        <p:spPr>
          <a:xfrm>
            <a:off x="2765425" y="6459538"/>
            <a:ext cx="3616325"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1" name="Google Shape;31;p3"/>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Konten dengan Keterangan" type="objTx">
  <p:cSld name="OBJECT_WITH_CAPTION_TEXT">
    <p:spTree>
      <p:nvGrpSpPr>
        <p:cNvPr id="1" name="Shape 183"/>
        <p:cNvGrpSpPr/>
        <p:nvPr/>
      </p:nvGrpSpPr>
      <p:grpSpPr>
        <a:xfrm>
          <a:off x="0" y="0"/>
          <a:ext cx="0" cy="0"/>
          <a:chOff x="0" y="0"/>
          <a:chExt cx="0" cy="0"/>
        </a:xfrm>
      </p:grpSpPr>
      <p:sp>
        <p:nvSpPr>
          <p:cNvPr id="184" name="Google Shape;184;p22"/>
          <p:cNvSpPr/>
          <p:nvPr/>
        </p:nvSpPr>
        <p:spPr>
          <a:xfrm>
            <a:off x="0" y="0"/>
            <a:ext cx="30384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2"/>
          <p:cNvSpPr/>
          <p:nvPr/>
        </p:nvSpPr>
        <p:spPr>
          <a:xfrm rot="-5400000">
            <a:off x="-395287" y="3359200"/>
            <a:ext cx="6902400" cy="1206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6" name="Google Shape;186;p22"/>
          <p:cNvPicPr preferRelativeResize="0"/>
          <p:nvPr/>
        </p:nvPicPr>
        <p:blipFill rotWithShape="1">
          <a:blip r:embed="rId2">
            <a:alphaModFix/>
          </a:blip>
          <a:srcRect/>
          <a:stretch/>
        </p:blipFill>
        <p:spPr>
          <a:xfrm>
            <a:off x="-3175" y="14288"/>
            <a:ext cx="688975" cy="669925"/>
          </a:xfrm>
          <a:prstGeom prst="rect">
            <a:avLst/>
          </a:prstGeom>
          <a:noFill/>
          <a:ln>
            <a:noFill/>
          </a:ln>
        </p:spPr>
      </p:pic>
      <p:pic>
        <p:nvPicPr>
          <p:cNvPr id="187" name="Google Shape;187;p22"/>
          <p:cNvPicPr preferRelativeResize="0"/>
          <p:nvPr/>
        </p:nvPicPr>
        <p:blipFill rotWithShape="1">
          <a:blip r:embed="rId3">
            <a:alphaModFix/>
          </a:blip>
          <a:srcRect/>
          <a:stretch/>
        </p:blipFill>
        <p:spPr>
          <a:xfrm>
            <a:off x="5484813" y="-41275"/>
            <a:ext cx="3679825" cy="2058988"/>
          </a:xfrm>
          <a:prstGeom prst="rect">
            <a:avLst/>
          </a:prstGeom>
          <a:noFill/>
          <a:ln>
            <a:noFill/>
          </a:ln>
        </p:spPr>
      </p:pic>
      <p:sp>
        <p:nvSpPr>
          <p:cNvPr id="188" name="Google Shape;188;p22"/>
          <p:cNvSpPr txBox="1">
            <a:spLocks noGrp="1"/>
          </p:cNvSpPr>
          <p:nvPr>
            <p:ph type="title"/>
          </p:nvPr>
        </p:nvSpPr>
        <p:spPr>
          <a:xfrm>
            <a:off x="342900" y="594359"/>
            <a:ext cx="2400300" cy="17790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2700" b="0" i="0" u="none" strike="noStrike" cap="none">
                <a:solidFill>
                  <a:srgbClr val="FFFFFF"/>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189" name="Google Shape;189;p22"/>
          <p:cNvSpPr txBox="1">
            <a:spLocks noGrp="1"/>
          </p:cNvSpPr>
          <p:nvPr>
            <p:ph type="body" idx="1"/>
          </p:nvPr>
        </p:nvSpPr>
        <p:spPr>
          <a:xfrm>
            <a:off x="3600450" y="731520"/>
            <a:ext cx="4869300" cy="52578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190" name="Google Shape;190;p22"/>
          <p:cNvSpPr txBox="1">
            <a:spLocks noGrp="1"/>
          </p:cNvSpPr>
          <p:nvPr>
            <p:ph type="body" idx="2"/>
          </p:nvPr>
        </p:nvSpPr>
        <p:spPr>
          <a:xfrm>
            <a:off x="342900" y="2676939"/>
            <a:ext cx="2400300" cy="3628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00"/>
              </a:spcBef>
              <a:spcAft>
                <a:spcPts val="0"/>
              </a:spcAft>
              <a:buClr>
                <a:schemeClr val="accent1"/>
              </a:buClr>
              <a:buSzPts val="2800"/>
              <a:buFont typeface="Calibri"/>
              <a:buNone/>
              <a:defRPr sz="1125" b="0" i="0" u="none" strike="noStrike" cap="none">
                <a:solidFill>
                  <a:srgbClr val="FFFFFF"/>
                </a:solidFill>
                <a:latin typeface="Book Antiqua"/>
                <a:ea typeface="Book Antiqua"/>
                <a:cs typeface="Book Antiqua"/>
                <a:sym typeface="Book Antiqua"/>
              </a:defRPr>
            </a:lvl1pPr>
            <a:lvl2pPr marL="914400" marR="0" lvl="1" indent="-228600" algn="l" rtl="0">
              <a:lnSpc>
                <a:spcPct val="100000"/>
              </a:lnSpc>
              <a:spcBef>
                <a:spcPts val="300"/>
              </a:spcBef>
              <a:spcAft>
                <a:spcPts val="0"/>
              </a:spcAft>
              <a:buClr>
                <a:schemeClr val="accent1"/>
              </a:buClr>
              <a:buSzPts val="2400"/>
              <a:buFont typeface="Calibri"/>
              <a:buNone/>
              <a:defRPr sz="900" b="0" i="0" u="none" strike="noStrike" cap="none">
                <a:solidFill>
                  <a:srgbClr val="404040"/>
                </a:solidFill>
                <a:latin typeface="Book Antiqua"/>
                <a:ea typeface="Book Antiqua"/>
                <a:cs typeface="Book Antiqua"/>
                <a:sym typeface="Book Antiqua"/>
              </a:defRPr>
            </a:lvl2pPr>
            <a:lvl3pPr marL="1371600" marR="0" lvl="2" indent="-228600" algn="l" rtl="0">
              <a:lnSpc>
                <a:spcPct val="100000"/>
              </a:lnSpc>
              <a:spcBef>
                <a:spcPts val="300"/>
              </a:spcBef>
              <a:spcAft>
                <a:spcPts val="0"/>
              </a:spcAft>
              <a:buClr>
                <a:schemeClr val="accent1"/>
              </a:buClr>
              <a:buSzPts val="2000"/>
              <a:buFont typeface="Calibri"/>
              <a:buNone/>
              <a:defRPr sz="750" b="0" i="0" u="none" strike="noStrike" cap="none">
                <a:solidFill>
                  <a:srgbClr val="404040"/>
                </a:solidFill>
                <a:latin typeface="Book Antiqua"/>
                <a:ea typeface="Book Antiqua"/>
                <a:cs typeface="Book Antiqua"/>
                <a:sym typeface="Book Antiqua"/>
              </a:defRPr>
            </a:lvl3pPr>
            <a:lvl4pPr marL="1828800" marR="0" lvl="3" indent="-228600" algn="l" rtl="0">
              <a:lnSpc>
                <a:spcPct val="100000"/>
              </a:lnSpc>
              <a:spcBef>
                <a:spcPts val="300"/>
              </a:spcBef>
              <a:spcAft>
                <a:spcPts val="0"/>
              </a:spcAft>
              <a:buClr>
                <a:schemeClr val="accent1"/>
              </a:buClr>
              <a:buSzPts val="2000"/>
              <a:buFont typeface="Calibri"/>
              <a:buNone/>
              <a:defRPr sz="675" b="0" i="0" u="none" strike="noStrike" cap="none">
                <a:solidFill>
                  <a:srgbClr val="404040"/>
                </a:solidFill>
                <a:latin typeface="Book Antiqua"/>
                <a:ea typeface="Book Antiqua"/>
                <a:cs typeface="Book Antiqua"/>
                <a:sym typeface="Book Antiqua"/>
              </a:defRPr>
            </a:lvl4pPr>
            <a:lvl5pPr marL="2286000" marR="0" lvl="4" indent="-228600" algn="l" rtl="0">
              <a:lnSpc>
                <a:spcPct val="100000"/>
              </a:lnSpc>
              <a:spcBef>
                <a:spcPts val="300"/>
              </a:spcBef>
              <a:spcAft>
                <a:spcPts val="0"/>
              </a:spcAft>
              <a:buClr>
                <a:schemeClr val="accent1"/>
              </a:buClr>
              <a:buSzPts val="1600"/>
              <a:buFont typeface="Calibri"/>
              <a:buNone/>
              <a:defRPr sz="675" b="0" i="0" u="none" strike="noStrike" cap="none">
                <a:solidFill>
                  <a:srgbClr val="404040"/>
                </a:solidFill>
                <a:latin typeface="Book Antiqua"/>
                <a:ea typeface="Book Antiqua"/>
                <a:cs typeface="Book Antiqua"/>
                <a:sym typeface="Book Antiqua"/>
              </a:defRPr>
            </a:lvl5pPr>
            <a:lvl6pPr marL="2743200" marR="0" lvl="5" indent="-228600" algn="l" rtl="0">
              <a:lnSpc>
                <a:spcPct val="90000"/>
              </a:lnSpc>
              <a:spcBef>
                <a:spcPts val="15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9pPr>
          </a:lstStyle>
          <a:p>
            <a:endParaRPr/>
          </a:p>
        </p:txBody>
      </p:sp>
      <p:sp>
        <p:nvSpPr>
          <p:cNvPr id="191" name="Google Shape;191;p22"/>
          <p:cNvSpPr txBox="1">
            <a:spLocks noGrp="1"/>
          </p:cNvSpPr>
          <p:nvPr>
            <p:ph type="dt" idx="10"/>
          </p:nvPr>
        </p:nvSpPr>
        <p:spPr>
          <a:xfrm>
            <a:off x="349250" y="6459538"/>
            <a:ext cx="19638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2" name="Google Shape;192;p22"/>
          <p:cNvSpPr txBox="1">
            <a:spLocks noGrp="1"/>
          </p:cNvSpPr>
          <p:nvPr>
            <p:ph type="ftr" idx="11"/>
          </p:nvPr>
        </p:nvSpPr>
        <p:spPr>
          <a:xfrm>
            <a:off x="3600450" y="6459538"/>
            <a:ext cx="3486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3" name="Google Shape;193;p22"/>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Judul dan Teks Vertikal" type="vertTx">
  <p:cSld name="VERTICAL_TEXT">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196" name="Google Shape;196;p23"/>
          <p:cNvSpPr txBox="1">
            <a:spLocks noGrp="1"/>
          </p:cNvSpPr>
          <p:nvPr>
            <p:ph type="body" idx="1"/>
          </p:nvPr>
        </p:nvSpPr>
        <p:spPr>
          <a:xfrm rot="5400000">
            <a:off x="2348725" y="-148450"/>
            <a:ext cx="4491000" cy="75438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197" name="Google Shape;197;p23"/>
          <p:cNvSpPr txBox="1">
            <a:spLocks noGrp="1"/>
          </p:cNvSpPr>
          <p:nvPr>
            <p:ph type="dt" idx="10"/>
          </p:nvPr>
        </p:nvSpPr>
        <p:spPr>
          <a:xfrm>
            <a:off x="822325" y="6459538"/>
            <a:ext cx="1854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8" name="Google Shape;198;p23"/>
          <p:cNvSpPr txBox="1">
            <a:spLocks noGrp="1"/>
          </p:cNvSpPr>
          <p:nvPr>
            <p:ph type="ftr" idx="11"/>
          </p:nvPr>
        </p:nvSpPr>
        <p:spPr>
          <a:xfrm>
            <a:off x="2765425" y="6459538"/>
            <a:ext cx="36162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9" name="Google Shape;199;p23"/>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Judul Vertikal dan Teks" type="vertTitleAndTx">
  <p:cSld name="VERTICAL_TITLE_AND_VERTICAL_TEXT">
    <p:spTree>
      <p:nvGrpSpPr>
        <p:cNvPr id="1" name="Shape 200"/>
        <p:cNvGrpSpPr/>
        <p:nvPr/>
      </p:nvGrpSpPr>
      <p:grpSpPr>
        <a:xfrm>
          <a:off x="0" y="0"/>
          <a:ext cx="0" cy="0"/>
          <a:chOff x="0" y="0"/>
          <a:chExt cx="0" cy="0"/>
        </a:xfrm>
      </p:grpSpPr>
      <p:sp>
        <p:nvSpPr>
          <p:cNvPr id="201" name="Google Shape;201;p24"/>
          <p:cNvSpPr/>
          <p:nvPr/>
        </p:nvSpPr>
        <p:spPr>
          <a:xfrm>
            <a:off x="3175" y="6400800"/>
            <a:ext cx="91407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4"/>
          <p:cNvSpPr/>
          <p:nvPr/>
        </p:nvSpPr>
        <p:spPr>
          <a:xfrm>
            <a:off x="-9525" y="6253163"/>
            <a:ext cx="9153600" cy="1602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3" name="Google Shape;203;p24"/>
          <p:cNvPicPr preferRelativeResize="0"/>
          <p:nvPr/>
        </p:nvPicPr>
        <p:blipFill rotWithShape="1">
          <a:blip r:embed="rId2">
            <a:alphaModFix/>
          </a:blip>
          <a:srcRect/>
          <a:stretch/>
        </p:blipFill>
        <p:spPr>
          <a:xfrm>
            <a:off x="4763" y="6253163"/>
            <a:ext cx="609600" cy="593725"/>
          </a:xfrm>
          <a:prstGeom prst="rect">
            <a:avLst/>
          </a:prstGeom>
          <a:noFill/>
          <a:ln>
            <a:noFill/>
          </a:ln>
        </p:spPr>
      </p:pic>
      <p:sp>
        <p:nvSpPr>
          <p:cNvPr id="204" name="Google Shape;204;p24"/>
          <p:cNvSpPr txBox="1">
            <a:spLocks noGrp="1"/>
          </p:cNvSpPr>
          <p:nvPr>
            <p:ph type="title"/>
          </p:nvPr>
        </p:nvSpPr>
        <p:spPr>
          <a:xfrm rot="5400000">
            <a:off x="5023349" y="2680079"/>
            <a:ext cx="5757300" cy="12267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205" name="Google Shape;205;p24"/>
          <p:cNvSpPr txBox="1">
            <a:spLocks noGrp="1"/>
          </p:cNvSpPr>
          <p:nvPr>
            <p:ph type="body" idx="1"/>
          </p:nvPr>
        </p:nvSpPr>
        <p:spPr>
          <a:xfrm rot="5400000">
            <a:off x="987215" y="56129"/>
            <a:ext cx="5757300" cy="6474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206" name="Google Shape;206;p24"/>
          <p:cNvSpPr txBox="1">
            <a:spLocks noGrp="1"/>
          </p:cNvSpPr>
          <p:nvPr>
            <p:ph type="dt" idx="10"/>
          </p:nvPr>
        </p:nvSpPr>
        <p:spPr>
          <a:xfrm>
            <a:off x="822325" y="6459538"/>
            <a:ext cx="1854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07" name="Google Shape;207;p24"/>
          <p:cNvSpPr txBox="1">
            <a:spLocks noGrp="1"/>
          </p:cNvSpPr>
          <p:nvPr>
            <p:ph type="ftr" idx="11"/>
          </p:nvPr>
        </p:nvSpPr>
        <p:spPr>
          <a:xfrm>
            <a:off x="2765425" y="6459538"/>
            <a:ext cx="36162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08" name="Google Shape;208;p24"/>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Header Bagian" type="secHead">
  <p:cSld name="SECTION_HEADER">
    <p:spTree>
      <p:nvGrpSpPr>
        <p:cNvPr id="1" name="Shape 32"/>
        <p:cNvGrpSpPr/>
        <p:nvPr/>
      </p:nvGrpSpPr>
      <p:grpSpPr>
        <a:xfrm>
          <a:off x="0" y="0"/>
          <a:ext cx="0" cy="0"/>
          <a:chOff x="0" y="0"/>
          <a:chExt cx="0" cy="0"/>
        </a:xfrm>
      </p:grpSpPr>
      <p:sp>
        <p:nvSpPr>
          <p:cNvPr id="33" name="Google Shape;33;p4"/>
          <p:cNvSpPr/>
          <p:nvPr/>
        </p:nvSpPr>
        <p:spPr>
          <a:xfrm>
            <a:off x="3175" y="6400800"/>
            <a:ext cx="9140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 name="Google Shape;34;p4"/>
          <p:cNvCxnSpPr/>
          <p:nvPr/>
        </p:nvCxnSpPr>
        <p:spPr>
          <a:xfrm>
            <a:off x="976313" y="4343400"/>
            <a:ext cx="7407275" cy="0"/>
          </a:xfrm>
          <a:prstGeom prst="straightConnector1">
            <a:avLst/>
          </a:prstGeom>
          <a:noFill/>
          <a:ln w="9525" cap="flat" cmpd="sng">
            <a:solidFill>
              <a:srgbClr val="7F7F7F"/>
            </a:solidFill>
            <a:prstDash val="solid"/>
            <a:round/>
            <a:headEnd type="none" w="sm" len="sm"/>
            <a:tailEnd type="none" w="sm" len="sm"/>
          </a:ln>
        </p:spPr>
      </p:cxnSp>
      <p:sp>
        <p:nvSpPr>
          <p:cNvPr id="35" name="Google Shape;35;p4"/>
          <p:cNvSpPr/>
          <p:nvPr/>
        </p:nvSpPr>
        <p:spPr>
          <a:xfrm>
            <a:off x="-9525" y="6253163"/>
            <a:ext cx="9153525" cy="160337"/>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 name="Google Shape;36;p4"/>
          <p:cNvPicPr preferRelativeResize="0"/>
          <p:nvPr/>
        </p:nvPicPr>
        <p:blipFill rotWithShape="1">
          <a:blip r:embed="rId2">
            <a:alphaModFix/>
          </a:blip>
          <a:srcRect/>
          <a:stretch/>
        </p:blipFill>
        <p:spPr>
          <a:xfrm>
            <a:off x="222250" y="0"/>
            <a:ext cx="1038225" cy="1771650"/>
          </a:xfrm>
          <a:prstGeom prst="rect">
            <a:avLst/>
          </a:prstGeom>
          <a:noFill/>
          <a:ln>
            <a:noFill/>
          </a:ln>
        </p:spPr>
      </p:pic>
      <p:sp>
        <p:nvSpPr>
          <p:cNvPr id="37" name="Google Shape;37;p4"/>
          <p:cNvSpPr txBox="1">
            <a:spLocks noGrp="1"/>
          </p:cNvSpPr>
          <p:nvPr>
            <p:ph type="title"/>
          </p:nvPr>
        </p:nvSpPr>
        <p:spPr>
          <a:xfrm>
            <a:off x="1260661" y="758952"/>
            <a:ext cx="7106099" cy="356616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4950" b="1" i="0" u="none" strike="noStrike" cap="none">
                <a:solidFill>
                  <a:srgbClr val="262626"/>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38" name="Google Shape;38;p4"/>
          <p:cNvSpPr txBox="1">
            <a:spLocks noGrp="1"/>
          </p:cNvSpPr>
          <p:nvPr>
            <p:ph type="body" idx="1"/>
          </p:nvPr>
        </p:nvSpPr>
        <p:spPr>
          <a:xfrm>
            <a:off x="1260661" y="4453128"/>
            <a:ext cx="7106099" cy="1143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00"/>
              </a:spcBef>
              <a:spcAft>
                <a:spcPts val="0"/>
              </a:spcAft>
              <a:buClr>
                <a:schemeClr val="accent1"/>
              </a:buClr>
              <a:buSzPts val="2800"/>
              <a:buFont typeface="Calibri"/>
              <a:buNone/>
              <a:defRPr sz="1800" b="0" i="0" u="none" strike="noStrike" cap="none">
                <a:solidFill>
                  <a:schemeClr val="dk2"/>
                </a:solidFill>
                <a:latin typeface="Calibri"/>
                <a:ea typeface="Calibri"/>
                <a:cs typeface="Calibri"/>
                <a:sym typeface="Calibri"/>
              </a:defRPr>
            </a:lvl1pPr>
            <a:lvl2pPr marL="914400" marR="0" lvl="1" indent="-228600" algn="l" rtl="0">
              <a:lnSpc>
                <a:spcPct val="100000"/>
              </a:lnSpc>
              <a:spcBef>
                <a:spcPts val="300"/>
              </a:spcBef>
              <a:spcAft>
                <a:spcPts val="0"/>
              </a:spcAft>
              <a:buClr>
                <a:schemeClr val="accent1"/>
              </a:buClr>
              <a:buSzPts val="2400"/>
              <a:buFont typeface="Calibri"/>
              <a:buNone/>
              <a:defRPr sz="135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00"/>
              </a:spcBef>
              <a:spcAft>
                <a:spcPts val="0"/>
              </a:spcAft>
              <a:buClr>
                <a:schemeClr val="accent1"/>
              </a:buClr>
              <a:buSzPts val="2000"/>
              <a:buFont typeface="Calibri"/>
              <a:buNone/>
              <a:defRPr sz="12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300"/>
              </a:spcBef>
              <a:spcAft>
                <a:spcPts val="0"/>
              </a:spcAft>
              <a:buClr>
                <a:schemeClr val="accent1"/>
              </a:buClr>
              <a:buSzPts val="2000"/>
              <a:buFont typeface="Calibri"/>
              <a:buNone/>
              <a:defRPr sz="105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300"/>
              </a:spcBef>
              <a:spcAft>
                <a:spcPts val="0"/>
              </a:spcAft>
              <a:buClr>
                <a:schemeClr val="accent1"/>
              </a:buClr>
              <a:buSzPts val="1600"/>
              <a:buFont typeface="Calibri"/>
              <a:buNone/>
              <a:defRPr sz="1050" b="0" i="0" u="none" strike="noStrike" cap="none">
                <a:solidFill>
                  <a:srgbClr val="888888"/>
                </a:solidFill>
                <a:latin typeface="Book Antiqua"/>
                <a:ea typeface="Book Antiqua"/>
                <a:cs typeface="Book Antiqua"/>
                <a:sym typeface="Book Antiqua"/>
              </a:defRPr>
            </a:lvl5pPr>
            <a:lvl6pPr marL="2743200" marR="0" lvl="5" indent="-228600" algn="l" rtl="0">
              <a:lnSpc>
                <a:spcPct val="90000"/>
              </a:lnSpc>
              <a:spcBef>
                <a:spcPts val="150"/>
              </a:spcBef>
              <a:spcAft>
                <a:spcPts val="0"/>
              </a:spcAft>
              <a:buClr>
                <a:schemeClr val="accent1"/>
              </a:buClr>
              <a:buSzPts val="1050"/>
              <a:buFont typeface="Calibri"/>
              <a:buNone/>
              <a:defRPr sz="105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050"/>
              <a:buFont typeface="Calibri"/>
              <a:buNone/>
              <a:defRPr sz="105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050"/>
              <a:buFont typeface="Calibri"/>
              <a:buNone/>
              <a:defRPr sz="105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050"/>
              <a:buFont typeface="Calibri"/>
              <a:buNone/>
              <a:defRPr sz="1050" b="0" i="0" u="none" strike="noStrike" cap="none">
                <a:solidFill>
                  <a:srgbClr val="888888"/>
                </a:solidFill>
                <a:latin typeface="Calibri"/>
                <a:ea typeface="Calibri"/>
                <a:cs typeface="Calibri"/>
                <a:sym typeface="Calibri"/>
              </a:defRPr>
            </a:lvl9pPr>
          </a:lstStyle>
          <a:p>
            <a:endParaRPr/>
          </a:p>
        </p:txBody>
      </p:sp>
      <p:sp>
        <p:nvSpPr>
          <p:cNvPr id="39" name="Google Shape;39;p4"/>
          <p:cNvSpPr txBox="1">
            <a:spLocks noGrp="1"/>
          </p:cNvSpPr>
          <p:nvPr>
            <p:ph type="dt" idx="10"/>
          </p:nvPr>
        </p:nvSpPr>
        <p:spPr>
          <a:xfrm>
            <a:off x="822325" y="6459538"/>
            <a:ext cx="1854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0" name="Google Shape;40;p4"/>
          <p:cNvSpPr txBox="1">
            <a:spLocks noGrp="1"/>
          </p:cNvSpPr>
          <p:nvPr>
            <p:ph type="ftr" idx="11"/>
          </p:nvPr>
        </p:nvSpPr>
        <p:spPr>
          <a:xfrm>
            <a:off x="2765425" y="6459538"/>
            <a:ext cx="3616325"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1" name="Google Shape;41;p4"/>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 Konten" type="twoObj">
  <p:cSld name="TWO_OBJECTS">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822960" y="286605"/>
            <a:ext cx="7543800" cy="968438"/>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44" name="Google Shape;44;p5"/>
          <p:cNvSpPr txBox="1">
            <a:spLocks noGrp="1"/>
          </p:cNvSpPr>
          <p:nvPr>
            <p:ph type="body" idx="1"/>
          </p:nvPr>
        </p:nvSpPr>
        <p:spPr>
          <a:xfrm>
            <a:off x="822959" y="1444487"/>
            <a:ext cx="3703320" cy="4424607"/>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45" name="Google Shape;45;p5"/>
          <p:cNvSpPr txBox="1">
            <a:spLocks noGrp="1"/>
          </p:cNvSpPr>
          <p:nvPr>
            <p:ph type="body" idx="2"/>
          </p:nvPr>
        </p:nvSpPr>
        <p:spPr>
          <a:xfrm>
            <a:off x="4663440" y="1444487"/>
            <a:ext cx="3703320" cy="442460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22325" y="6459538"/>
            <a:ext cx="1854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ftr" idx="11"/>
          </p:nvPr>
        </p:nvSpPr>
        <p:spPr>
          <a:xfrm>
            <a:off x="2765425" y="6459538"/>
            <a:ext cx="3616325"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8" name="Google Shape;48;p5"/>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erbandingan" type="twoTxTwoObj">
  <p:cSld name="TWO_OBJECTS_WITH_TEXT">
    <p:spTree>
      <p:nvGrpSpPr>
        <p:cNvPr id="1" name="Shape 49"/>
        <p:cNvGrpSpPr/>
        <p:nvPr/>
      </p:nvGrpSpPr>
      <p:grpSpPr>
        <a:xfrm>
          <a:off x="0" y="0"/>
          <a:ext cx="0" cy="0"/>
          <a:chOff x="0" y="0"/>
          <a:chExt cx="0" cy="0"/>
        </a:xfrm>
      </p:grpSpPr>
      <p:sp>
        <p:nvSpPr>
          <p:cNvPr id="50" name="Google Shape;50;p6"/>
          <p:cNvSpPr txBox="1">
            <a:spLocks noGrp="1"/>
          </p:cNvSpPr>
          <p:nvPr>
            <p:ph type="title"/>
          </p:nvPr>
        </p:nvSpPr>
        <p:spPr>
          <a:xfrm>
            <a:off x="822960" y="286605"/>
            <a:ext cx="7543800" cy="9591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51" name="Google Shape;51;p6"/>
          <p:cNvSpPr txBox="1">
            <a:spLocks noGrp="1"/>
          </p:cNvSpPr>
          <p:nvPr>
            <p:ph type="body" idx="1"/>
          </p:nvPr>
        </p:nvSpPr>
        <p:spPr>
          <a:xfrm>
            <a:off x="822960" y="1465052"/>
            <a:ext cx="3703320" cy="736282"/>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300"/>
              </a:spcBef>
              <a:spcAft>
                <a:spcPts val="0"/>
              </a:spcAft>
              <a:buClr>
                <a:schemeClr val="accent1"/>
              </a:buClr>
              <a:buSzPts val="2800"/>
              <a:buFont typeface="Calibri"/>
              <a:buNone/>
              <a:defRPr sz="1500" b="0" i="0" u="none" strike="noStrike" cap="none">
                <a:solidFill>
                  <a:schemeClr val="dk2"/>
                </a:solidFill>
                <a:latin typeface="Book Antiqua"/>
                <a:ea typeface="Book Antiqua"/>
                <a:cs typeface="Book Antiqua"/>
                <a:sym typeface="Book Antiqua"/>
              </a:defRPr>
            </a:lvl1pPr>
            <a:lvl2pPr marL="914400" marR="0" lvl="1" indent="-228600" algn="l" rtl="0">
              <a:lnSpc>
                <a:spcPct val="100000"/>
              </a:lnSpc>
              <a:spcBef>
                <a:spcPts val="300"/>
              </a:spcBef>
              <a:spcAft>
                <a:spcPts val="0"/>
              </a:spcAft>
              <a:buClr>
                <a:schemeClr val="accent1"/>
              </a:buClr>
              <a:buSzPts val="2400"/>
              <a:buFont typeface="Calibri"/>
              <a:buNone/>
              <a:defRPr sz="1500" b="1" i="0" u="none" strike="noStrike" cap="none">
                <a:solidFill>
                  <a:srgbClr val="404040"/>
                </a:solidFill>
                <a:latin typeface="Book Antiqua"/>
                <a:ea typeface="Book Antiqua"/>
                <a:cs typeface="Book Antiqua"/>
                <a:sym typeface="Book Antiqua"/>
              </a:defRPr>
            </a:lvl2pPr>
            <a:lvl3pPr marL="1371600" marR="0" lvl="2" indent="-228600" algn="l" rtl="0">
              <a:lnSpc>
                <a:spcPct val="100000"/>
              </a:lnSpc>
              <a:spcBef>
                <a:spcPts val="300"/>
              </a:spcBef>
              <a:spcAft>
                <a:spcPts val="0"/>
              </a:spcAft>
              <a:buClr>
                <a:schemeClr val="accent1"/>
              </a:buClr>
              <a:buSzPts val="2000"/>
              <a:buFont typeface="Calibri"/>
              <a:buNone/>
              <a:defRPr sz="1350" b="1" i="0" u="none" strike="noStrike" cap="none">
                <a:solidFill>
                  <a:srgbClr val="404040"/>
                </a:solidFill>
                <a:latin typeface="Book Antiqua"/>
                <a:ea typeface="Book Antiqua"/>
                <a:cs typeface="Book Antiqua"/>
                <a:sym typeface="Book Antiqua"/>
              </a:defRPr>
            </a:lvl3pPr>
            <a:lvl4pPr marL="1828800" marR="0" lvl="3" indent="-228600" algn="l" rtl="0">
              <a:lnSpc>
                <a:spcPct val="100000"/>
              </a:lnSpc>
              <a:spcBef>
                <a:spcPts val="300"/>
              </a:spcBef>
              <a:spcAft>
                <a:spcPts val="0"/>
              </a:spcAft>
              <a:buClr>
                <a:schemeClr val="accent1"/>
              </a:buClr>
              <a:buSzPts val="2000"/>
              <a:buFont typeface="Calibri"/>
              <a:buNone/>
              <a:defRPr sz="1200" b="1" i="0" u="none" strike="noStrike" cap="none">
                <a:solidFill>
                  <a:srgbClr val="404040"/>
                </a:solidFill>
                <a:latin typeface="Book Antiqua"/>
                <a:ea typeface="Book Antiqua"/>
                <a:cs typeface="Book Antiqua"/>
                <a:sym typeface="Book Antiqua"/>
              </a:defRPr>
            </a:lvl4pPr>
            <a:lvl5pPr marL="2286000" marR="0" lvl="4" indent="-228600" algn="l" rtl="0">
              <a:lnSpc>
                <a:spcPct val="100000"/>
              </a:lnSpc>
              <a:spcBef>
                <a:spcPts val="300"/>
              </a:spcBef>
              <a:spcAft>
                <a:spcPts val="0"/>
              </a:spcAft>
              <a:buClr>
                <a:schemeClr val="accent1"/>
              </a:buClr>
              <a:buSzPts val="1600"/>
              <a:buFont typeface="Calibri"/>
              <a:buNone/>
              <a:defRPr sz="1200" b="1" i="0" u="none" strike="noStrike" cap="none">
                <a:solidFill>
                  <a:srgbClr val="404040"/>
                </a:solidFill>
                <a:latin typeface="Book Antiqua"/>
                <a:ea typeface="Book Antiqua"/>
                <a:cs typeface="Book Antiqua"/>
                <a:sym typeface="Book Antiqua"/>
              </a:defRPr>
            </a:lvl5pPr>
            <a:lvl6pPr marL="2743200" marR="0" lvl="5" indent="-228600" algn="l" rtl="0">
              <a:lnSpc>
                <a:spcPct val="90000"/>
              </a:lnSpc>
              <a:spcBef>
                <a:spcPts val="15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52" name="Google Shape;52;p6"/>
          <p:cNvSpPr txBox="1">
            <a:spLocks noGrp="1"/>
          </p:cNvSpPr>
          <p:nvPr>
            <p:ph type="body" idx="2"/>
          </p:nvPr>
        </p:nvSpPr>
        <p:spPr>
          <a:xfrm>
            <a:off x="822960" y="2201334"/>
            <a:ext cx="3703320" cy="3759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53" name="Google Shape;53;p6"/>
          <p:cNvSpPr txBox="1">
            <a:spLocks noGrp="1"/>
          </p:cNvSpPr>
          <p:nvPr>
            <p:ph type="body" idx="3"/>
          </p:nvPr>
        </p:nvSpPr>
        <p:spPr>
          <a:xfrm>
            <a:off x="4663440" y="1465052"/>
            <a:ext cx="3703320" cy="736282"/>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300"/>
              </a:spcBef>
              <a:spcAft>
                <a:spcPts val="0"/>
              </a:spcAft>
              <a:buClr>
                <a:schemeClr val="accent1"/>
              </a:buClr>
              <a:buSzPts val="2800"/>
              <a:buFont typeface="Calibri"/>
              <a:buNone/>
              <a:defRPr sz="1500" b="0" i="0" u="none" strike="noStrike" cap="none">
                <a:solidFill>
                  <a:schemeClr val="dk2"/>
                </a:solidFill>
                <a:latin typeface="Book Antiqua"/>
                <a:ea typeface="Book Antiqua"/>
                <a:cs typeface="Book Antiqua"/>
                <a:sym typeface="Book Antiqua"/>
              </a:defRPr>
            </a:lvl1pPr>
            <a:lvl2pPr marL="914400" marR="0" lvl="1" indent="-228600" algn="l" rtl="0">
              <a:lnSpc>
                <a:spcPct val="100000"/>
              </a:lnSpc>
              <a:spcBef>
                <a:spcPts val="300"/>
              </a:spcBef>
              <a:spcAft>
                <a:spcPts val="0"/>
              </a:spcAft>
              <a:buClr>
                <a:schemeClr val="accent1"/>
              </a:buClr>
              <a:buSzPts val="2400"/>
              <a:buFont typeface="Calibri"/>
              <a:buNone/>
              <a:defRPr sz="1500" b="1" i="0" u="none" strike="noStrike" cap="none">
                <a:solidFill>
                  <a:srgbClr val="404040"/>
                </a:solidFill>
                <a:latin typeface="Book Antiqua"/>
                <a:ea typeface="Book Antiqua"/>
                <a:cs typeface="Book Antiqua"/>
                <a:sym typeface="Book Antiqua"/>
              </a:defRPr>
            </a:lvl2pPr>
            <a:lvl3pPr marL="1371600" marR="0" lvl="2" indent="-228600" algn="l" rtl="0">
              <a:lnSpc>
                <a:spcPct val="100000"/>
              </a:lnSpc>
              <a:spcBef>
                <a:spcPts val="300"/>
              </a:spcBef>
              <a:spcAft>
                <a:spcPts val="0"/>
              </a:spcAft>
              <a:buClr>
                <a:schemeClr val="accent1"/>
              </a:buClr>
              <a:buSzPts val="2000"/>
              <a:buFont typeface="Calibri"/>
              <a:buNone/>
              <a:defRPr sz="1350" b="1" i="0" u="none" strike="noStrike" cap="none">
                <a:solidFill>
                  <a:srgbClr val="404040"/>
                </a:solidFill>
                <a:latin typeface="Book Antiqua"/>
                <a:ea typeface="Book Antiqua"/>
                <a:cs typeface="Book Antiqua"/>
                <a:sym typeface="Book Antiqua"/>
              </a:defRPr>
            </a:lvl3pPr>
            <a:lvl4pPr marL="1828800" marR="0" lvl="3" indent="-228600" algn="l" rtl="0">
              <a:lnSpc>
                <a:spcPct val="100000"/>
              </a:lnSpc>
              <a:spcBef>
                <a:spcPts val="300"/>
              </a:spcBef>
              <a:spcAft>
                <a:spcPts val="0"/>
              </a:spcAft>
              <a:buClr>
                <a:schemeClr val="accent1"/>
              </a:buClr>
              <a:buSzPts val="2000"/>
              <a:buFont typeface="Calibri"/>
              <a:buNone/>
              <a:defRPr sz="1200" b="1" i="0" u="none" strike="noStrike" cap="none">
                <a:solidFill>
                  <a:srgbClr val="404040"/>
                </a:solidFill>
                <a:latin typeface="Book Antiqua"/>
                <a:ea typeface="Book Antiqua"/>
                <a:cs typeface="Book Antiqua"/>
                <a:sym typeface="Book Antiqua"/>
              </a:defRPr>
            </a:lvl4pPr>
            <a:lvl5pPr marL="2286000" marR="0" lvl="4" indent="-228600" algn="l" rtl="0">
              <a:lnSpc>
                <a:spcPct val="100000"/>
              </a:lnSpc>
              <a:spcBef>
                <a:spcPts val="300"/>
              </a:spcBef>
              <a:spcAft>
                <a:spcPts val="0"/>
              </a:spcAft>
              <a:buClr>
                <a:schemeClr val="accent1"/>
              </a:buClr>
              <a:buSzPts val="1600"/>
              <a:buFont typeface="Calibri"/>
              <a:buNone/>
              <a:defRPr sz="1200" b="1" i="0" u="none" strike="noStrike" cap="none">
                <a:solidFill>
                  <a:srgbClr val="404040"/>
                </a:solidFill>
                <a:latin typeface="Book Antiqua"/>
                <a:ea typeface="Book Antiqua"/>
                <a:cs typeface="Book Antiqua"/>
                <a:sym typeface="Book Antiqua"/>
              </a:defRPr>
            </a:lvl5pPr>
            <a:lvl6pPr marL="2743200" marR="0" lvl="5" indent="-228600" algn="l" rtl="0">
              <a:lnSpc>
                <a:spcPct val="90000"/>
              </a:lnSpc>
              <a:spcBef>
                <a:spcPts val="15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050"/>
              <a:buFont typeface="Calibri"/>
              <a:buNone/>
              <a:defRPr sz="1200" b="1" i="0" u="none" strike="noStrike" cap="none">
                <a:solidFill>
                  <a:srgbClr val="3F3F3F"/>
                </a:solidFill>
                <a:latin typeface="Calibri"/>
                <a:ea typeface="Calibri"/>
                <a:cs typeface="Calibri"/>
                <a:sym typeface="Calibri"/>
              </a:defRPr>
            </a:lvl9pPr>
          </a:lstStyle>
          <a:p>
            <a:endParaRPr/>
          </a:p>
        </p:txBody>
      </p:sp>
      <p:sp>
        <p:nvSpPr>
          <p:cNvPr id="54" name="Google Shape;54;p6"/>
          <p:cNvSpPr txBox="1">
            <a:spLocks noGrp="1"/>
          </p:cNvSpPr>
          <p:nvPr>
            <p:ph type="body" idx="4"/>
          </p:nvPr>
        </p:nvSpPr>
        <p:spPr>
          <a:xfrm>
            <a:off x="4663440" y="2201334"/>
            <a:ext cx="3703320" cy="3759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55" name="Google Shape;55;p6"/>
          <p:cNvSpPr txBox="1">
            <a:spLocks noGrp="1"/>
          </p:cNvSpPr>
          <p:nvPr>
            <p:ph type="dt" idx="10"/>
          </p:nvPr>
        </p:nvSpPr>
        <p:spPr>
          <a:xfrm>
            <a:off x="822325" y="6459538"/>
            <a:ext cx="1854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6" name="Google Shape;56;p6"/>
          <p:cNvSpPr txBox="1">
            <a:spLocks noGrp="1"/>
          </p:cNvSpPr>
          <p:nvPr>
            <p:ph type="ftr" idx="11"/>
          </p:nvPr>
        </p:nvSpPr>
        <p:spPr>
          <a:xfrm>
            <a:off x="2765425" y="6459538"/>
            <a:ext cx="3616325"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7" name="Google Shape;57;p6"/>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udul Saja" type="titleOnly">
  <p:cSld name="TITLE_ONLY">
    <p:spTree>
      <p:nvGrpSpPr>
        <p:cNvPr id="1" name="Shape 58"/>
        <p:cNvGrpSpPr/>
        <p:nvPr/>
      </p:nvGrpSpPr>
      <p:grpSpPr>
        <a:xfrm>
          <a:off x="0" y="0"/>
          <a:ext cx="0" cy="0"/>
          <a:chOff x="0" y="0"/>
          <a:chExt cx="0" cy="0"/>
        </a:xfrm>
      </p:grpSpPr>
      <p:sp>
        <p:nvSpPr>
          <p:cNvPr id="59" name="Google Shape;59;p7"/>
          <p:cNvSpPr txBox="1">
            <a:spLocks noGrp="1"/>
          </p:cNvSpPr>
          <p:nvPr>
            <p:ph type="title"/>
          </p:nvPr>
        </p:nvSpPr>
        <p:spPr>
          <a:xfrm>
            <a:off x="822325" y="287338"/>
            <a:ext cx="7543800" cy="942975"/>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60" name="Google Shape;60;p7"/>
          <p:cNvSpPr txBox="1">
            <a:spLocks noGrp="1"/>
          </p:cNvSpPr>
          <p:nvPr>
            <p:ph type="dt" idx="10"/>
          </p:nvPr>
        </p:nvSpPr>
        <p:spPr>
          <a:xfrm>
            <a:off x="822325" y="6459538"/>
            <a:ext cx="1854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1" name="Google Shape;61;p7"/>
          <p:cNvSpPr txBox="1">
            <a:spLocks noGrp="1"/>
          </p:cNvSpPr>
          <p:nvPr>
            <p:ph type="ftr" idx="11"/>
          </p:nvPr>
        </p:nvSpPr>
        <p:spPr>
          <a:xfrm>
            <a:off x="2765425" y="6459538"/>
            <a:ext cx="3616325"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2" name="Google Shape;62;p7"/>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Kosong" type="blank">
  <p:cSld name="BLANK">
    <p:spTree>
      <p:nvGrpSpPr>
        <p:cNvPr id="1" name="Shape 63"/>
        <p:cNvGrpSpPr/>
        <p:nvPr/>
      </p:nvGrpSpPr>
      <p:grpSpPr>
        <a:xfrm>
          <a:off x="0" y="0"/>
          <a:ext cx="0" cy="0"/>
          <a:chOff x="0" y="0"/>
          <a:chExt cx="0" cy="0"/>
        </a:xfrm>
      </p:grpSpPr>
      <p:sp>
        <p:nvSpPr>
          <p:cNvPr id="64" name="Google Shape;64;p8"/>
          <p:cNvSpPr/>
          <p:nvPr/>
        </p:nvSpPr>
        <p:spPr>
          <a:xfrm>
            <a:off x="3175" y="6400800"/>
            <a:ext cx="9140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8"/>
          <p:cNvSpPr/>
          <p:nvPr/>
        </p:nvSpPr>
        <p:spPr>
          <a:xfrm>
            <a:off x="-9525" y="6253163"/>
            <a:ext cx="9153525" cy="160337"/>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 name="Google Shape;66;p8"/>
          <p:cNvPicPr preferRelativeResize="0"/>
          <p:nvPr/>
        </p:nvPicPr>
        <p:blipFill rotWithShape="1">
          <a:blip r:embed="rId2">
            <a:alphaModFix/>
          </a:blip>
          <a:srcRect/>
          <a:stretch/>
        </p:blipFill>
        <p:spPr>
          <a:xfrm>
            <a:off x="4763" y="6253163"/>
            <a:ext cx="609600" cy="593725"/>
          </a:xfrm>
          <a:prstGeom prst="rect">
            <a:avLst/>
          </a:prstGeom>
          <a:noFill/>
          <a:ln>
            <a:noFill/>
          </a:ln>
        </p:spPr>
      </p:pic>
      <p:pic>
        <p:nvPicPr>
          <p:cNvPr id="67" name="Google Shape;67;p8"/>
          <p:cNvPicPr preferRelativeResize="0"/>
          <p:nvPr/>
        </p:nvPicPr>
        <p:blipFill rotWithShape="1">
          <a:blip r:embed="rId3">
            <a:alphaModFix/>
          </a:blip>
          <a:srcRect/>
          <a:stretch/>
        </p:blipFill>
        <p:spPr>
          <a:xfrm>
            <a:off x="5484813" y="-41275"/>
            <a:ext cx="3679825" cy="2058988"/>
          </a:xfrm>
          <a:prstGeom prst="rect">
            <a:avLst/>
          </a:prstGeom>
          <a:noFill/>
          <a:ln>
            <a:noFill/>
          </a:ln>
        </p:spPr>
      </p:pic>
      <p:sp>
        <p:nvSpPr>
          <p:cNvPr id="68" name="Google Shape;68;p8"/>
          <p:cNvSpPr txBox="1">
            <a:spLocks noGrp="1"/>
          </p:cNvSpPr>
          <p:nvPr>
            <p:ph type="dt" idx="10"/>
          </p:nvPr>
        </p:nvSpPr>
        <p:spPr>
          <a:xfrm>
            <a:off x="822325" y="6459538"/>
            <a:ext cx="1854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9" name="Google Shape;69;p8"/>
          <p:cNvSpPr txBox="1">
            <a:spLocks noGrp="1"/>
          </p:cNvSpPr>
          <p:nvPr>
            <p:ph type="ftr" idx="11"/>
          </p:nvPr>
        </p:nvSpPr>
        <p:spPr>
          <a:xfrm>
            <a:off x="2765425" y="6459538"/>
            <a:ext cx="3616325"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0" name="Google Shape;70;p8"/>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Konten dengan Keterangan" type="objTx">
  <p:cSld name="OBJECT_WITH_CAPTION_TEXT">
    <p:spTree>
      <p:nvGrpSpPr>
        <p:cNvPr id="1" name="Shape 71"/>
        <p:cNvGrpSpPr/>
        <p:nvPr/>
      </p:nvGrpSpPr>
      <p:grpSpPr>
        <a:xfrm>
          <a:off x="0" y="0"/>
          <a:ext cx="0" cy="0"/>
          <a:chOff x="0" y="0"/>
          <a:chExt cx="0" cy="0"/>
        </a:xfrm>
      </p:grpSpPr>
      <p:sp>
        <p:nvSpPr>
          <p:cNvPr id="72" name="Google Shape;72;p9"/>
          <p:cNvSpPr/>
          <p:nvPr/>
        </p:nvSpPr>
        <p:spPr>
          <a:xfrm>
            <a:off x="0" y="0"/>
            <a:ext cx="3038475"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9"/>
          <p:cNvSpPr/>
          <p:nvPr/>
        </p:nvSpPr>
        <p:spPr>
          <a:xfrm rot="-5400000">
            <a:off x="-395287" y="3359150"/>
            <a:ext cx="6902450" cy="12065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 name="Google Shape;74;p9"/>
          <p:cNvPicPr preferRelativeResize="0"/>
          <p:nvPr/>
        </p:nvPicPr>
        <p:blipFill rotWithShape="1">
          <a:blip r:embed="rId2">
            <a:alphaModFix/>
          </a:blip>
          <a:srcRect/>
          <a:stretch/>
        </p:blipFill>
        <p:spPr>
          <a:xfrm>
            <a:off x="-3175" y="14288"/>
            <a:ext cx="688975" cy="669925"/>
          </a:xfrm>
          <a:prstGeom prst="rect">
            <a:avLst/>
          </a:prstGeom>
          <a:noFill/>
          <a:ln>
            <a:noFill/>
          </a:ln>
        </p:spPr>
      </p:pic>
      <p:pic>
        <p:nvPicPr>
          <p:cNvPr id="75" name="Google Shape;75;p9"/>
          <p:cNvPicPr preferRelativeResize="0"/>
          <p:nvPr/>
        </p:nvPicPr>
        <p:blipFill rotWithShape="1">
          <a:blip r:embed="rId3">
            <a:alphaModFix/>
          </a:blip>
          <a:srcRect/>
          <a:stretch/>
        </p:blipFill>
        <p:spPr>
          <a:xfrm>
            <a:off x="5484813" y="-41275"/>
            <a:ext cx="3679825" cy="2058988"/>
          </a:xfrm>
          <a:prstGeom prst="rect">
            <a:avLst/>
          </a:prstGeom>
          <a:noFill/>
          <a:ln>
            <a:noFill/>
          </a:ln>
        </p:spPr>
      </p:pic>
      <p:sp>
        <p:nvSpPr>
          <p:cNvPr id="76" name="Google Shape;76;p9"/>
          <p:cNvSpPr txBox="1">
            <a:spLocks noGrp="1"/>
          </p:cNvSpPr>
          <p:nvPr>
            <p:ph type="title"/>
          </p:nvPr>
        </p:nvSpPr>
        <p:spPr>
          <a:xfrm>
            <a:off x="342900" y="594359"/>
            <a:ext cx="2400300" cy="1778925"/>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2700" b="0" i="0" u="none" strike="noStrike" cap="none">
                <a:solidFill>
                  <a:srgbClr val="FFFFFF"/>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77" name="Google Shape;77;p9"/>
          <p:cNvSpPr txBox="1">
            <a:spLocks noGrp="1"/>
          </p:cNvSpPr>
          <p:nvPr>
            <p:ph type="body" idx="1"/>
          </p:nvPr>
        </p:nvSpPr>
        <p:spPr>
          <a:xfrm>
            <a:off x="3600450" y="731520"/>
            <a:ext cx="4869180" cy="52578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78" name="Google Shape;78;p9"/>
          <p:cNvSpPr txBox="1">
            <a:spLocks noGrp="1"/>
          </p:cNvSpPr>
          <p:nvPr>
            <p:ph type="body" idx="2"/>
          </p:nvPr>
        </p:nvSpPr>
        <p:spPr>
          <a:xfrm>
            <a:off x="342900" y="2676939"/>
            <a:ext cx="2400300" cy="3628265"/>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00"/>
              </a:spcBef>
              <a:spcAft>
                <a:spcPts val="0"/>
              </a:spcAft>
              <a:buClr>
                <a:schemeClr val="accent1"/>
              </a:buClr>
              <a:buSzPts val="2800"/>
              <a:buFont typeface="Calibri"/>
              <a:buNone/>
              <a:defRPr sz="1125" b="0" i="0" u="none" strike="noStrike" cap="none">
                <a:solidFill>
                  <a:srgbClr val="FFFFFF"/>
                </a:solidFill>
                <a:latin typeface="Book Antiqua"/>
                <a:ea typeface="Book Antiqua"/>
                <a:cs typeface="Book Antiqua"/>
                <a:sym typeface="Book Antiqua"/>
              </a:defRPr>
            </a:lvl1pPr>
            <a:lvl2pPr marL="914400" marR="0" lvl="1" indent="-228600" algn="l" rtl="0">
              <a:lnSpc>
                <a:spcPct val="100000"/>
              </a:lnSpc>
              <a:spcBef>
                <a:spcPts val="300"/>
              </a:spcBef>
              <a:spcAft>
                <a:spcPts val="0"/>
              </a:spcAft>
              <a:buClr>
                <a:schemeClr val="accent1"/>
              </a:buClr>
              <a:buSzPts val="2400"/>
              <a:buFont typeface="Calibri"/>
              <a:buNone/>
              <a:defRPr sz="900" b="0" i="0" u="none" strike="noStrike" cap="none">
                <a:solidFill>
                  <a:srgbClr val="404040"/>
                </a:solidFill>
                <a:latin typeface="Book Antiqua"/>
                <a:ea typeface="Book Antiqua"/>
                <a:cs typeface="Book Antiqua"/>
                <a:sym typeface="Book Antiqua"/>
              </a:defRPr>
            </a:lvl2pPr>
            <a:lvl3pPr marL="1371600" marR="0" lvl="2" indent="-228600" algn="l" rtl="0">
              <a:lnSpc>
                <a:spcPct val="100000"/>
              </a:lnSpc>
              <a:spcBef>
                <a:spcPts val="300"/>
              </a:spcBef>
              <a:spcAft>
                <a:spcPts val="0"/>
              </a:spcAft>
              <a:buClr>
                <a:schemeClr val="accent1"/>
              </a:buClr>
              <a:buSzPts val="2000"/>
              <a:buFont typeface="Calibri"/>
              <a:buNone/>
              <a:defRPr sz="750" b="0" i="0" u="none" strike="noStrike" cap="none">
                <a:solidFill>
                  <a:srgbClr val="404040"/>
                </a:solidFill>
                <a:latin typeface="Book Antiqua"/>
                <a:ea typeface="Book Antiqua"/>
                <a:cs typeface="Book Antiqua"/>
                <a:sym typeface="Book Antiqua"/>
              </a:defRPr>
            </a:lvl3pPr>
            <a:lvl4pPr marL="1828800" marR="0" lvl="3" indent="-228600" algn="l" rtl="0">
              <a:lnSpc>
                <a:spcPct val="100000"/>
              </a:lnSpc>
              <a:spcBef>
                <a:spcPts val="300"/>
              </a:spcBef>
              <a:spcAft>
                <a:spcPts val="0"/>
              </a:spcAft>
              <a:buClr>
                <a:schemeClr val="accent1"/>
              </a:buClr>
              <a:buSzPts val="2000"/>
              <a:buFont typeface="Calibri"/>
              <a:buNone/>
              <a:defRPr sz="675" b="0" i="0" u="none" strike="noStrike" cap="none">
                <a:solidFill>
                  <a:srgbClr val="404040"/>
                </a:solidFill>
                <a:latin typeface="Book Antiqua"/>
                <a:ea typeface="Book Antiqua"/>
                <a:cs typeface="Book Antiqua"/>
                <a:sym typeface="Book Antiqua"/>
              </a:defRPr>
            </a:lvl4pPr>
            <a:lvl5pPr marL="2286000" marR="0" lvl="4" indent="-228600" algn="l" rtl="0">
              <a:lnSpc>
                <a:spcPct val="100000"/>
              </a:lnSpc>
              <a:spcBef>
                <a:spcPts val="300"/>
              </a:spcBef>
              <a:spcAft>
                <a:spcPts val="0"/>
              </a:spcAft>
              <a:buClr>
                <a:schemeClr val="accent1"/>
              </a:buClr>
              <a:buSzPts val="1600"/>
              <a:buFont typeface="Calibri"/>
              <a:buNone/>
              <a:defRPr sz="675" b="0" i="0" u="none" strike="noStrike" cap="none">
                <a:solidFill>
                  <a:srgbClr val="404040"/>
                </a:solidFill>
                <a:latin typeface="Book Antiqua"/>
                <a:ea typeface="Book Antiqua"/>
                <a:cs typeface="Book Antiqua"/>
                <a:sym typeface="Book Antiqua"/>
              </a:defRPr>
            </a:lvl5pPr>
            <a:lvl6pPr marL="2743200" marR="0" lvl="5" indent="-228600" algn="l" rtl="0">
              <a:lnSpc>
                <a:spcPct val="90000"/>
              </a:lnSpc>
              <a:spcBef>
                <a:spcPts val="15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9pPr>
          </a:lstStyle>
          <a:p>
            <a:endParaRPr/>
          </a:p>
        </p:txBody>
      </p:sp>
      <p:sp>
        <p:nvSpPr>
          <p:cNvPr id="79" name="Google Shape;79;p9"/>
          <p:cNvSpPr txBox="1">
            <a:spLocks noGrp="1"/>
          </p:cNvSpPr>
          <p:nvPr>
            <p:ph type="dt" idx="10"/>
          </p:nvPr>
        </p:nvSpPr>
        <p:spPr>
          <a:xfrm>
            <a:off x="349250" y="6459538"/>
            <a:ext cx="1963738"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0" name="Google Shape;80;p9"/>
          <p:cNvSpPr txBox="1">
            <a:spLocks noGrp="1"/>
          </p:cNvSpPr>
          <p:nvPr>
            <p:ph type="ftr" idx="11"/>
          </p:nvPr>
        </p:nvSpPr>
        <p:spPr>
          <a:xfrm>
            <a:off x="3600450" y="6459538"/>
            <a:ext cx="348615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1" name="Google Shape;81;p9"/>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Gambar dengan Keterangan" type="picTx">
  <p:cSld name="PICTURE_WITH_CAPTION_TEXT">
    <p:spTree>
      <p:nvGrpSpPr>
        <p:cNvPr id="1" name="Shape 82"/>
        <p:cNvGrpSpPr/>
        <p:nvPr/>
      </p:nvGrpSpPr>
      <p:grpSpPr>
        <a:xfrm>
          <a:off x="0" y="0"/>
          <a:ext cx="0" cy="0"/>
          <a:chOff x="0" y="0"/>
          <a:chExt cx="0" cy="0"/>
        </a:xfrm>
      </p:grpSpPr>
      <p:sp>
        <p:nvSpPr>
          <p:cNvPr id="83" name="Google Shape;83;p10"/>
          <p:cNvSpPr/>
          <p:nvPr/>
        </p:nvSpPr>
        <p:spPr>
          <a:xfrm>
            <a:off x="0" y="4953000"/>
            <a:ext cx="9142413"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0"/>
          <p:cNvSpPr/>
          <p:nvPr/>
        </p:nvSpPr>
        <p:spPr>
          <a:xfrm>
            <a:off x="-9525" y="4787900"/>
            <a:ext cx="9153525" cy="160338"/>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 name="Google Shape;85;p10"/>
          <p:cNvPicPr preferRelativeResize="0"/>
          <p:nvPr/>
        </p:nvPicPr>
        <p:blipFill rotWithShape="1">
          <a:blip r:embed="rId2">
            <a:alphaModFix/>
          </a:blip>
          <a:srcRect/>
          <a:stretch/>
        </p:blipFill>
        <p:spPr>
          <a:xfrm>
            <a:off x="0" y="6019800"/>
            <a:ext cx="862013" cy="838200"/>
          </a:xfrm>
          <a:prstGeom prst="rect">
            <a:avLst/>
          </a:prstGeom>
          <a:noFill/>
          <a:ln>
            <a:noFill/>
          </a:ln>
        </p:spPr>
      </p:pic>
      <p:sp>
        <p:nvSpPr>
          <p:cNvPr id="86" name="Google Shape;86;p10"/>
          <p:cNvSpPr txBox="1">
            <a:spLocks noGrp="1"/>
          </p:cNvSpPr>
          <p:nvPr>
            <p:ph type="title"/>
          </p:nvPr>
        </p:nvSpPr>
        <p:spPr>
          <a:xfrm>
            <a:off x="822960" y="5074920"/>
            <a:ext cx="7584948" cy="82296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2700" b="0" i="0" u="none" strike="noStrike" cap="none">
                <a:solidFill>
                  <a:srgbClr val="FFFFFF"/>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87" name="Google Shape;87;p10"/>
          <p:cNvSpPr>
            <a:spLocks noGrp="1"/>
          </p:cNvSpPr>
          <p:nvPr>
            <p:ph type="pic" idx="2"/>
          </p:nvPr>
        </p:nvSpPr>
        <p:spPr>
          <a:xfrm>
            <a:off x="12" y="0"/>
            <a:ext cx="9143989" cy="4915076"/>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lvl1pPr marR="0" lvl="0" algn="l" rtl="0">
              <a:lnSpc>
                <a:spcPct val="100000"/>
              </a:lnSpc>
              <a:spcBef>
                <a:spcPts val="300"/>
              </a:spcBef>
              <a:spcAft>
                <a:spcPts val="0"/>
              </a:spcAft>
              <a:buClr>
                <a:schemeClr val="accent1"/>
              </a:buClr>
              <a:buSzPts val="1400"/>
              <a:buFont typeface="Calibri"/>
              <a:buNone/>
              <a:defRPr sz="2400" b="0" i="0" u="none" strike="noStrike" cap="none">
                <a:solidFill>
                  <a:schemeClr val="lt1"/>
                </a:solidFill>
                <a:latin typeface="Book Antiqua"/>
                <a:ea typeface="Book Antiqua"/>
                <a:cs typeface="Book Antiqua"/>
                <a:sym typeface="Book Antiqua"/>
              </a:defRPr>
            </a:lvl1pPr>
            <a:lvl2pPr marR="0" lvl="1" algn="l" rtl="0">
              <a:lnSpc>
                <a:spcPct val="100000"/>
              </a:lnSpc>
              <a:spcBef>
                <a:spcPts val="300"/>
              </a:spcBef>
              <a:spcAft>
                <a:spcPts val="0"/>
              </a:spcAft>
              <a:buClr>
                <a:schemeClr val="accent1"/>
              </a:buClr>
              <a:buSzPts val="1400"/>
              <a:buFont typeface="Calibri"/>
              <a:buNone/>
              <a:defRPr sz="2100" b="0" i="0" u="none" strike="noStrike" cap="none">
                <a:solidFill>
                  <a:srgbClr val="404040"/>
                </a:solidFill>
                <a:latin typeface="Book Antiqua"/>
                <a:ea typeface="Book Antiqua"/>
                <a:cs typeface="Book Antiqua"/>
                <a:sym typeface="Book Antiqua"/>
              </a:defRPr>
            </a:lvl2pPr>
            <a:lvl3pPr marR="0" lvl="2" algn="l" rtl="0">
              <a:lnSpc>
                <a:spcPct val="100000"/>
              </a:lnSpc>
              <a:spcBef>
                <a:spcPts val="300"/>
              </a:spcBef>
              <a:spcAft>
                <a:spcPts val="0"/>
              </a:spcAft>
              <a:buClr>
                <a:schemeClr val="accent1"/>
              </a:buClr>
              <a:buSzPts val="1400"/>
              <a:buFont typeface="Calibri"/>
              <a:buNone/>
              <a:defRPr sz="1800" b="0" i="0" u="none" strike="noStrike" cap="none">
                <a:solidFill>
                  <a:srgbClr val="404040"/>
                </a:solidFill>
                <a:latin typeface="Book Antiqua"/>
                <a:ea typeface="Book Antiqua"/>
                <a:cs typeface="Book Antiqua"/>
                <a:sym typeface="Book Antiqua"/>
              </a:defRPr>
            </a:lvl3pPr>
            <a:lvl4pPr marR="0" lvl="3" algn="l" rtl="0">
              <a:lnSpc>
                <a:spcPct val="100000"/>
              </a:lnSpc>
              <a:spcBef>
                <a:spcPts val="300"/>
              </a:spcBef>
              <a:spcAft>
                <a:spcPts val="0"/>
              </a:spcAft>
              <a:buClr>
                <a:schemeClr val="accent1"/>
              </a:buClr>
              <a:buSzPts val="1400"/>
              <a:buFont typeface="Calibri"/>
              <a:buNone/>
              <a:defRPr sz="1500" b="0" i="0" u="none" strike="noStrike" cap="none">
                <a:solidFill>
                  <a:srgbClr val="404040"/>
                </a:solidFill>
                <a:latin typeface="Book Antiqua"/>
                <a:ea typeface="Book Antiqua"/>
                <a:cs typeface="Book Antiqua"/>
                <a:sym typeface="Book Antiqua"/>
              </a:defRPr>
            </a:lvl4pPr>
            <a:lvl5pPr marR="0" lvl="4" algn="l" rtl="0">
              <a:lnSpc>
                <a:spcPct val="100000"/>
              </a:lnSpc>
              <a:spcBef>
                <a:spcPts val="300"/>
              </a:spcBef>
              <a:spcAft>
                <a:spcPts val="0"/>
              </a:spcAft>
              <a:buClr>
                <a:schemeClr val="accent1"/>
              </a:buClr>
              <a:buSzPts val="1400"/>
              <a:buFont typeface="Calibri"/>
              <a:buNone/>
              <a:defRPr sz="1500" b="0" i="0" u="none" strike="noStrike" cap="none">
                <a:solidFill>
                  <a:srgbClr val="404040"/>
                </a:solidFill>
                <a:latin typeface="Book Antiqua"/>
                <a:ea typeface="Book Antiqua"/>
                <a:cs typeface="Book Antiqua"/>
                <a:sym typeface="Book Antiqua"/>
              </a:defRPr>
            </a:lvl5pPr>
            <a:lvl6pPr marR="0" lvl="5" algn="l" rtl="0">
              <a:lnSpc>
                <a:spcPct val="90000"/>
              </a:lnSpc>
              <a:spcBef>
                <a:spcPts val="150"/>
              </a:spcBef>
              <a:spcAft>
                <a:spcPts val="0"/>
              </a:spcAft>
              <a:buClr>
                <a:schemeClr val="accent1"/>
              </a:buClr>
              <a:buSzPts val="1400"/>
              <a:buFont typeface="Calibri"/>
              <a:buNone/>
              <a:defRPr sz="1500" b="0" i="0" u="none" strike="noStrike" cap="none">
                <a:solidFill>
                  <a:srgbClr val="3F3F3F"/>
                </a:solidFill>
                <a:latin typeface="Calibri"/>
                <a:ea typeface="Calibri"/>
                <a:cs typeface="Calibri"/>
                <a:sym typeface="Calibri"/>
              </a:defRPr>
            </a:lvl6pPr>
            <a:lvl7pPr marR="0" lvl="6" algn="l" rtl="0">
              <a:lnSpc>
                <a:spcPct val="90000"/>
              </a:lnSpc>
              <a:spcBef>
                <a:spcPts val="300"/>
              </a:spcBef>
              <a:spcAft>
                <a:spcPts val="0"/>
              </a:spcAft>
              <a:buClr>
                <a:schemeClr val="accent1"/>
              </a:buClr>
              <a:buSzPts val="1400"/>
              <a:buFont typeface="Calibri"/>
              <a:buNone/>
              <a:defRPr sz="1500" b="0" i="0" u="none" strike="noStrike" cap="none">
                <a:solidFill>
                  <a:srgbClr val="3F3F3F"/>
                </a:solidFill>
                <a:latin typeface="Calibri"/>
                <a:ea typeface="Calibri"/>
                <a:cs typeface="Calibri"/>
                <a:sym typeface="Calibri"/>
              </a:defRPr>
            </a:lvl7pPr>
            <a:lvl8pPr marR="0" lvl="7" algn="l" rtl="0">
              <a:lnSpc>
                <a:spcPct val="90000"/>
              </a:lnSpc>
              <a:spcBef>
                <a:spcPts val="300"/>
              </a:spcBef>
              <a:spcAft>
                <a:spcPts val="0"/>
              </a:spcAft>
              <a:buClr>
                <a:schemeClr val="accent1"/>
              </a:buClr>
              <a:buSzPts val="1400"/>
              <a:buFont typeface="Calibri"/>
              <a:buNone/>
              <a:defRPr sz="1500" b="0" i="0" u="none" strike="noStrike" cap="none">
                <a:solidFill>
                  <a:srgbClr val="3F3F3F"/>
                </a:solidFill>
                <a:latin typeface="Calibri"/>
                <a:ea typeface="Calibri"/>
                <a:cs typeface="Calibri"/>
                <a:sym typeface="Calibri"/>
              </a:defRPr>
            </a:lvl8pPr>
            <a:lvl9pPr marR="0" lvl="8" algn="l" rtl="0">
              <a:lnSpc>
                <a:spcPct val="90000"/>
              </a:lnSpc>
              <a:spcBef>
                <a:spcPts val="300"/>
              </a:spcBef>
              <a:spcAft>
                <a:spcPts val="300"/>
              </a:spcAft>
              <a:buClr>
                <a:schemeClr val="accent1"/>
              </a:buClr>
              <a:buSzPts val="1400"/>
              <a:buFont typeface="Calibri"/>
              <a:buNone/>
              <a:defRPr sz="1500" b="0" i="0" u="none" strike="noStrike" cap="none">
                <a:solidFill>
                  <a:srgbClr val="3F3F3F"/>
                </a:solidFill>
                <a:latin typeface="Calibri"/>
                <a:ea typeface="Calibri"/>
                <a:cs typeface="Calibri"/>
                <a:sym typeface="Calibri"/>
              </a:defRPr>
            </a:lvl9pPr>
          </a:lstStyle>
          <a:p>
            <a:endParaRPr/>
          </a:p>
        </p:txBody>
      </p:sp>
      <p:sp>
        <p:nvSpPr>
          <p:cNvPr id="88" name="Google Shape;88;p10"/>
          <p:cNvSpPr txBox="1">
            <a:spLocks noGrp="1"/>
          </p:cNvSpPr>
          <p:nvPr>
            <p:ph type="body" idx="1"/>
          </p:nvPr>
        </p:nvSpPr>
        <p:spPr>
          <a:xfrm>
            <a:off x="822960" y="5907023"/>
            <a:ext cx="7584948" cy="59436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accent1"/>
              </a:buClr>
              <a:buSzPts val="2800"/>
              <a:buFont typeface="Calibri"/>
              <a:buNone/>
              <a:defRPr sz="1125" b="0" i="0" u="none" strike="noStrike" cap="none">
                <a:solidFill>
                  <a:srgbClr val="FFFFFF"/>
                </a:solidFill>
                <a:latin typeface="Book Antiqua"/>
                <a:ea typeface="Book Antiqua"/>
                <a:cs typeface="Book Antiqua"/>
                <a:sym typeface="Book Antiqua"/>
              </a:defRPr>
            </a:lvl1pPr>
            <a:lvl2pPr marL="914400" marR="0" lvl="1" indent="-228600" algn="l" rtl="0">
              <a:lnSpc>
                <a:spcPct val="100000"/>
              </a:lnSpc>
              <a:spcBef>
                <a:spcPts val="450"/>
              </a:spcBef>
              <a:spcAft>
                <a:spcPts val="0"/>
              </a:spcAft>
              <a:buClr>
                <a:schemeClr val="accent1"/>
              </a:buClr>
              <a:buSzPts val="2400"/>
              <a:buFont typeface="Calibri"/>
              <a:buNone/>
              <a:defRPr sz="900" b="0" i="0" u="none" strike="noStrike" cap="none">
                <a:solidFill>
                  <a:srgbClr val="404040"/>
                </a:solidFill>
                <a:latin typeface="Book Antiqua"/>
                <a:ea typeface="Book Antiqua"/>
                <a:cs typeface="Book Antiqua"/>
                <a:sym typeface="Book Antiqua"/>
              </a:defRPr>
            </a:lvl2pPr>
            <a:lvl3pPr marL="1371600" marR="0" lvl="2" indent="-228600" algn="l" rtl="0">
              <a:lnSpc>
                <a:spcPct val="100000"/>
              </a:lnSpc>
              <a:spcBef>
                <a:spcPts val="300"/>
              </a:spcBef>
              <a:spcAft>
                <a:spcPts val="0"/>
              </a:spcAft>
              <a:buClr>
                <a:schemeClr val="accent1"/>
              </a:buClr>
              <a:buSzPts val="2000"/>
              <a:buFont typeface="Calibri"/>
              <a:buNone/>
              <a:defRPr sz="750" b="0" i="0" u="none" strike="noStrike" cap="none">
                <a:solidFill>
                  <a:srgbClr val="404040"/>
                </a:solidFill>
                <a:latin typeface="Book Antiqua"/>
                <a:ea typeface="Book Antiqua"/>
                <a:cs typeface="Book Antiqua"/>
                <a:sym typeface="Book Antiqua"/>
              </a:defRPr>
            </a:lvl3pPr>
            <a:lvl4pPr marL="1828800" marR="0" lvl="3" indent="-228600" algn="l" rtl="0">
              <a:lnSpc>
                <a:spcPct val="100000"/>
              </a:lnSpc>
              <a:spcBef>
                <a:spcPts val="300"/>
              </a:spcBef>
              <a:spcAft>
                <a:spcPts val="0"/>
              </a:spcAft>
              <a:buClr>
                <a:schemeClr val="accent1"/>
              </a:buClr>
              <a:buSzPts val="2000"/>
              <a:buFont typeface="Calibri"/>
              <a:buNone/>
              <a:defRPr sz="675" b="0" i="0" u="none" strike="noStrike" cap="none">
                <a:solidFill>
                  <a:srgbClr val="404040"/>
                </a:solidFill>
                <a:latin typeface="Book Antiqua"/>
                <a:ea typeface="Book Antiqua"/>
                <a:cs typeface="Book Antiqua"/>
                <a:sym typeface="Book Antiqua"/>
              </a:defRPr>
            </a:lvl4pPr>
            <a:lvl5pPr marL="2286000" marR="0" lvl="4" indent="-228600" algn="l" rtl="0">
              <a:lnSpc>
                <a:spcPct val="100000"/>
              </a:lnSpc>
              <a:spcBef>
                <a:spcPts val="300"/>
              </a:spcBef>
              <a:spcAft>
                <a:spcPts val="0"/>
              </a:spcAft>
              <a:buClr>
                <a:schemeClr val="accent1"/>
              </a:buClr>
              <a:buSzPts val="1600"/>
              <a:buFont typeface="Calibri"/>
              <a:buNone/>
              <a:defRPr sz="675" b="0" i="0" u="none" strike="noStrike" cap="none">
                <a:solidFill>
                  <a:srgbClr val="404040"/>
                </a:solidFill>
                <a:latin typeface="Book Antiqua"/>
                <a:ea typeface="Book Antiqua"/>
                <a:cs typeface="Book Antiqua"/>
                <a:sym typeface="Book Antiqua"/>
              </a:defRPr>
            </a:lvl5pPr>
            <a:lvl6pPr marL="2743200" marR="0" lvl="5" indent="-228600" algn="l" rtl="0">
              <a:lnSpc>
                <a:spcPct val="90000"/>
              </a:lnSpc>
              <a:spcBef>
                <a:spcPts val="15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30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300"/>
              </a:spcBef>
              <a:spcAft>
                <a:spcPts val="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300"/>
              </a:spcBef>
              <a:spcAft>
                <a:spcPts val="300"/>
              </a:spcAft>
              <a:buClr>
                <a:schemeClr val="accent1"/>
              </a:buClr>
              <a:buSzPts val="1050"/>
              <a:buFont typeface="Calibri"/>
              <a:buNone/>
              <a:defRPr sz="675" b="0" i="0" u="none" strike="noStrike" cap="none">
                <a:solidFill>
                  <a:srgbClr val="3F3F3F"/>
                </a:solidFill>
                <a:latin typeface="Calibri"/>
                <a:ea typeface="Calibri"/>
                <a:cs typeface="Calibri"/>
                <a:sym typeface="Calibri"/>
              </a:defRPr>
            </a:lvl9pPr>
          </a:lstStyle>
          <a:p>
            <a:endParaRPr/>
          </a:p>
        </p:txBody>
      </p:sp>
      <p:sp>
        <p:nvSpPr>
          <p:cNvPr id="89" name="Google Shape;89;p10"/>
          <p:cNvSpPr txBox="1">
            <a:spLocks noGrp="1"/>
          </p:cNvSpPr>
          <p:nvPr>
            <p:ph type="dt" idx="10"/>
          </p:nvPr>
        </p:nvSpPr>
        <p:spPr>
          <a:xfrm>
            <a:off x="822325" y="6459538"/>
            <a:ext cx="1854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0" name="Google Shape;90;p10"/>
          <p:cNvSpPr txBox="1">
            <a:spLocks noGrp="1"/>
          </p:cNvSpPr>
          <p:nvPr>
            <p:ph type="ftr" idx="11"/>
          </p:nvPr>
        </p:nvSpPr>
        <p:spPr>
          <a:xfrm>
            <a:off x="2765425" y="6459538"/>
            <a:ext cx="3616325"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1" name="Google Shape;91;p10"/>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6400800"/>
            <a:ext cx="9144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
          <p:cNvSpPr txBox="1">
            <a:spLocks noGrp="1"/>
          </p:cNvSpPr>
          <p:nvPr>
            <p:ph type="title"/>
          </p:nvPr>
        </p:nvSpPr>
        <p:spPr>
          <a:xfrm>
            <a:off x="822325" y="287338"/>
            <a:ext cx="7543800" cy="942975"/>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8" name="Google Shape;8;p1"/>
          <p:cNvSpPr txBox="1">
            <a:spLocks noGrp="1"/>
          </p:cNvSpPr>
          <p:nvPr>
            <p:ph type="body" idx="1"/>
          </p:nvPr>
        </p:nvSpPr>
        <p:spPr>
          <a:xfrm>
            <a:off x="822325" y="1377950"/>
            <a:ext cx="7543800" cy="44910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9" name="Google Shape;9;p1"/>
          <p:cNvSpPr txBox="1">
            <a:spLocks noGrp="1"/>
          </p:cNvSpPr>
          <p:nvPr>
            <p:ph type="dt" idx="10"/>
          </p:nvPr>
        </p:nvSpPr>
        <p:spPr>
          <a:xfrm>
            <a:off x="822325" y="6459538"/>
            <a:ext cx="1854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2765425" y="6459538"/>
            <a:ext cx="3616325"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7424738" y="6459538"/>
            <a:ext cx="98425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cxnSp>
        <p:nvCxnSpPr>
          <p:cNvPr id="12" name="Google Shape;12;p1"/>
          <p:cNvCxnSpPr/>
          <p:nvPr/>
        </p:nvCxnSpPr>
        <p:spPr>
          <a:xfrm>
            <a:off x="895350" y="1230313"/>
            <a:ext cx="7475538" cy="0"/>
          </a:xfrm>
          <a:prstGeom prst="straightConnector1">
            <a:avLst/>
          </a:prstGeom>
          <a:noFill/>
          <a:ln w="9525" cap="flat" cmpd="sng">
            <a:solidFill>
              <a:srgbClr val="7F7F7F"/>
            </a:solidFill>
            <a:prstDash val="solid"/>
            <a:round/>
            <a:headEnd type="none" w="sm" len="sm"/>
            <a:tailEnd type="none" w="sm" len="sm"/>
          </a:ln>
        </p:spPr>
      </p:cxnSp>
      <p:sp>
        <p:nvSpPr>
          <p:cNvPr id="13" name="Google Shape;13;p1"/>
          <p:cNvSpPr/>
          <p:nvPr/>
        </p:nvSpPr>
        <p:spPr>
          <a:xfrm>
            <a:off x="-9525" y="6253163"/>
            <a:ext cx="9153525" cy="160337"/>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 name="Google Shape;14;p1"/>
          <p:cNvPicPr preferRelativeResize="0"/>
          <p:nvPr/>
        </p:nvPicPr>
        <p:blipFill rotWithShape="1">
          <a:blip r:embed="rId13">
            <a:alphaModFix/>
          </a:blip>
          <a:srcRect/>
          <a:stretch/>
        </p:blipFill>
        <p:spPr>
          <a:xfrm>
            <a:off x="4763" y="6253163"/>
            <a:ext cx="609600" cy="593725"/>
          </a:xfrm>
          <a:prstGeom prst="rect">
            <a:avLst/>
          </a:prstGeom>
          <a:noFill/>
          <a:ln>
            <a:noFill/>
          </a:ln>
        </p:spPr>
      </p:pic>
      <p:pic>
        <p:nvPicPr>
          <p:cNvPr id="15" name="Google Shape;15;p1"/>
          <p:cNvPicPr preferRelativeResize="0"/>
          <p:nvPr/>
        </p:nvPicPr>
        <p:blipFill rotWithShape="1">
          <a:blip r:embed="rId14">
            <a:alphaModFix/>
          </a:blip>
          <a:srcRect/>
          <a:stretch/>
        </p:blipFill>
        <p:spPr>
          <a:xfrm>
            <a:off x="5484125" y="-41515"/>
            <a:ext cx="3680047" cy="205857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13"/>
          <p:cNvSpPr/>
          <p:nvPr/>
        </p:nvSpPr>
        <p:spPr>
          <a:xfrm>
            <a:off x="0" y="6400800"/>
            <a:ext cx="9144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3"/>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1pPr>
            <a:lvl2pPr marR="0" lvl="1"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2pPr>
            <a:lvl3pPr marR="0" lvl="2"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3pPr>
            <a:lvl4pPr marR="0" lvl="3"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4pPr>
            <a:lvl5pPr marR="0" lvl="4"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5pPr>
            <a:lvl6pPr marR="0" lvl="5"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6pPr>
            <a:lvl7pPr marR="0" lvl="6"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7pPr>
            <a:lvl8pPr marR="0" lvl="7"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8pPr>
            <a:lvl9pPr marR="0" lvl="8" algn="l" rtl="0">
              <a:lnSpc>
                <a:spcPct val="85000"/>
              </a:lnSpc>
              <a:spcBef>
                <a:spcPts val="0"/>
              </a:spcBef>
              <a:spcAft>
                <a:spcPts val="0"/>
              </a:spcAft>
              <a:buClr>
                <a:srgbClr val="000000"/>
              </a:buClr>
              <a:buSzPts val="1400"/>
              <a:buFont typeface="Arial"/>
              <a:buNone/>
              <a:defRPr sz="3300" b="1" i="0" u="none" strike="noStrike" cap="none">
                <a:solidFill>
                  <a:srgbClr val="404040"/>
                </a:solidFill>
                <a:latin typeface="Book Antiqua"/>
                <a:ea typeface="Book Antiqua"/>
                <a:cs typeface="Book Antiqua"/>
                <a:sym typeface="Book Antiqua"/>
              </a:defRPr>
            </a:lvl9pPr>
          </a:lstStyle>
          <a:p>
            <a:endParaRPr/>
          </a:p>
        </p:txBody>
      </p:sp>
      <p:sp>
        <p:nvSpPr>
          <p:cNvPr id="110" name="Google Shape;110;p13"/>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300"/>
              </a:spcBef>
              <a:spcAft>
                <a:spcPts val="0"/>
              </a:spcAft>
              <a:buClr>
                <a:schemeClr val="accent1"/>
              </a:buClr>
              <a:buSzPts val="2800"/>
              <a:buFont typeface="Calibri"/>
              <a:buChar char=" "/>
              <a:defRPr sz="2800" b="0" i="0" u="none" strike="noStrike" cap="none">
                <a:solidFill>
                  <a:srgbClr val="404040"/>
                </a:solidFill>
                <a:latin typeface="Book Antiqua"/>
                <a:ea typeface="Book Antiqua"/>
                <a:cs typeface="Book Antiqua"/>
                <a:sym typeface="Book Antiqua"/>
              </a:defRPr>
            </a:lvl1pPr>
            <a:lvl2pPr marL="914400" marR="0" lvl="1" indent="-381000" algn="l" rtl="0">
              <a:lnSpc>
                <a:spcPct val="100000"/>
              </a:lnSpc>
              <a:spcBef>
                <a:spcPts val="300"/>
              </a:spcBef>
              <a:spcAft>
                <a:spcPts val="0"/>
              </a:spcAft>
              <a:buClr>
                <a:schemeClr val="accent1"/>
              </a:buClr>
              <a:buSzPts val="2400"/>
              <a:buFont typeface="Calibri"/>
              <a:buChar char="◦"/>
              <a:defRPr sz="2400" b="0" i="0" u="none" strike="noStrike" cap="none">
                <a:solidFill>
                  <a:srgbClr val="404040"/>
                </a:solidFill>
                <a:latin typeface="Book Antiqua"/>
                <a:ea typeface="Book Antiqua"/>
                <a:cs typeface="Book Antiqua"/>
                <a:sym typeface="Book Antiqua"/>
              </a:defRPr>
            </a:lvl2pPr>
            <a:lvl3pPr marL="1371600" marR="0" lvl="2"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3pPr>
            <a:lvl4pPr marL="1828800" marR="0" lvl="3" indent="-355600" algn="l" rtl="0">
              <a:lnSpc>
                <a:spcPct val="100000"/>
              </a:lnSpc>
              <a:spcBef>
                <a:spcPts val="300"/>
              </a:spcBef>
              <a:spcAft>
                <a:spcPts val="0"/>
              </a:spcAft>
              <a:buClr>
                <a:schemeClr val="accent1"/>
              </a:buClr>
              <a:buSzPts val="2000"/>
              <a:buFont typeface="Calibri"/>
              <a:buChar char="◦"/>
              <a:defRPr sz="2000" b="0" i="0" u="none" strike="noStrike" cap="none">
                <a:solidFill>
                  <a:srgbClr val="404040"/>
                </a:solidFill>
                <a:latin typeface="Book Antiqua"/>
                <a:ea typeface="Book Antiqua"/>
                <a:cs typeface="Book Antiqua"/>
                <a:sym typeface="Book Antiqua"/>
              </a:defRPr>
            </a:lvl4pPr>
            <a:lvl5pPr marL="2286000" marR="0" lvl="4" indent="-330200" algn="l" rtl="0">
              <a:lnSpc>
                <a:spcPct val="100000"/>
              </a:lnSpc>
              <a:spcBef>
                <a:spcPts val="300"/>
              </a:spcBef>
              <a:spcAft>
                <a:spcPts val="0"/>
              </a:spcAft>
              <a:buClr>
                <a:schemeClr val="accent1"/>
              </a:buClr>
              <a:buSzPts val="1600"/>
              <a:buFont typeface="Calibri"/>
              <a:buChar char="◦"/>
              <a:defRPr sz="1600" b="0" i="0" u="none" strike="noStrike" cap="none">
                <a:solidFill>
                  <a:srgbClr val="404040"/>
                </a:solidFill>
                <a:latin typeface="Book Antiqua"/>
                <a:ea typeface="Book Antiqua"/>
                <a:cs typeface="Book Antiqua"/>
                <a:sym typeface="Book Antiqua"/>
              </a:defRPr>
            </a:lvl5pPr>
            <a:lvl6pPr marL="2743200" marR="0" lvl="5" indent="-295275" algn="l" rtl="0">
              <a:lnSpc>
                <a:spcPct val="90000"/>
              </a:lnSpc>
              <a:spcBef>
                <a:spcPts val="15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Calibri"/>
                <a:ea typeface="Calibri"/>
                <a:cs typeface="Calibri"/>
                <a:sym typeface="Calibri"/>
              </a:defRPr>
            </a:lvl9pPr>
          </a:lstStyle>
          <a:p>
            <a:endParaRPr/>
          </a:p>
        </p:txBody>
      </p:sp>
      <p:sp>
        <p:nvSpPr>
          <p:cNvPr id="111" name="Google Shape;111;p13"/>
          <p:cNvSpPr txBox="1">
            <a:spLocks noGrp="1"/>
          </p:cNvSpPr>
          <p:nvPr>
            <p:ph type="dt" idx="10"/>
          </p:nvPr>
        </p:nvSpPr>
        <p:spPr>
          <a:xfrm>
            <a:off x="822325" y="6459538"/>
            <a:ext cx="18543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2" name="Google Shape;112;p13"/>
          <p:cNvSpPr txBox="1">
            <a:spLocks noGrp="1"/>
          </p:cNvSpPr>
          <p:nvPr>
            <p:ph type="ftr" idx="11"/>
          </p:nvPr>
        </p:nvSpPr>
        <p:spPr>
          <a:xfrm>
            <a:off x="2765425" y="6459538"/>
            <a:ext cx="36162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675"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3" name="Google Shape;113;p13"/>
          <p:cNvSpPr txBox="1">
            <a:spLocks noGrp="1"/>
          </p:cNvSpPr>
          <p:nvPr>
            <p:ph type="sldNum" idx="12"/>
          </p:nvPr>
        </p:nvSpPr>
        <p:spPr>
          <a:xfrm>
            <a:off x="7424738" y="6459538"/>
            <a:ext cx="984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88"/>
              <a:buFont typeface="Arial"/>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n-NO"/>
              <a:t>‹#›</a:t>
            </a:fld>
            <a:endParaRPr/>
          </a:p>
        </p:txBody>
      </p:sp>
      <p:cxnSp>
        <p:nvCxnSpPr>
          <p:cNvPr id="114" name="Google Shape;114;p13"/>
          <p:cNvCxnSpPr/>
          <p:nvPr/>
        </p:nvCxnSpPr>
        <p:spPr>
          <a:xfrm>
            <a:off x="895350" y="1230313"/>
            <a:ext cx="7475400" cy="0"/>
          </a:xfrm>
          <a:prstGeom prst="straightConnector1">
            <a:avLst/>
          </a:prstGeom>
          <a:noFill/>
          <a:ln w="9525" cap="flat" cmpd="sng">
            <a:solidFill>
              <a:srgbClr val="7F7F7F"/>
            </a:solidFill>
            <a:prstDash val="solid"/>
            <a:round/>
            <a:headEnd type="none" w="sm" len="sm"/>
            <a:tailEnd type="none" w="sm" len="sm"/>
          </a:ln>
        </p:spPr>
      </p:cxnSp>
      <p:sp>
        <p:nvSpPr>
          <p:cNvPr id="115" name="Google Shape;115;p13"/>
          <p:cNvSpPr/>
          <p:nvPr/>
        </p:nvSpPr>
        <p:spPr>
          <a:xfrm>
            <a:off x="-9525" y="6253163"/>
            <a:ext cx="9153600" cy="1602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6" name="Google Shape;116;p13"/>
          <p:cNvPicPr preferRelativeResize="0"/>
          <p:nvPr/>
        </p:nvPicPr>
        <p:blipFill rotWithShape="1">
          <a:blip r:embed="rId13">
            <a:alphaModFix/>
          </a:blip>
          <a:srcRect/>
          <a:stretch/>
        </p:blipFill>
        <p:spPr>
          <a:xfrm>
            <a:off x="4763" y="6253163"/>
            <a:ext cx="609600" cy="593725"/>
          </a:xfrm>
          <a:prstGeom prst="rect">
            <a:avLst/>
          </a:prstGeom>
          <a:noFill/>
          <a:ln>
            <a:noFill/>
          </a:ln>
        </p:spPr>
      </p:pic>
      <p:pic>
        <p:nvPicPr>
          <p:cNvPr id="117" name="Google Shape;117;p13"/>
          <p:cNvPicPr preferRelativeResize="0"/>
          <p:nvPr/>
        </p:nvPicPr>
        <p:blipFill rotWithShape="1">
          <a:blip r:embed="rId14">
            <a:alphaModFix/>
          </a:blip>
          <a:srcRect/>
          <a:stretch/>
        </p:blipFill>
        <p:spPr>
          <a:xfrm>
            <a:off x="5484125" y="-41515"/>
            <a:ext cx="3680047" cy="205857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ilmlayarkaca21.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https://drive.google.com/open?id=1pzuKoz6Qx5Pedf24wPkkbmoO_lDHiObq"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ireframe.cc/IOulww"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marvelapp.com/3d87d1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w3schools.com/html/html_basic.asp"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ctrTitle"/>
          </p:nvPr>
        </p:nvSpPr>
        <p:spPr>
          <a:xfrm>
            <a:off x="1260661" y="758952"/>
            <a:ext cx="7106099" cy="3566160"/>
          </a:xfrm>
          <a:prstGeom prst="rect">
            <a:avLst/>
          </a:prstGeom>
          <a:noFill/>
          <a:ln>
            <a:noFill/>
          </a:ln>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950" b="1" i="0" u="none" strike="noStrike" cap="none">
                <a:solidFill>
                  <a:srgbClr val="262626"/>
                </a:solidFill>
                <a:latin typeface="Book Antiqua"/>
                <a:ea typeface="Book Antiqua"/>
                <a:cs typeface="Book Antiqua"/>
                <a:sym typeface="Book Antiqua"/>
              </a:rPr>
              <a:t>02. Designing your own website + Intro to HTML5</a:t>
            </a:r>
            <a:endParaRPr sz="4950" b="1" i="0" u="none" strike="noStrike" cap="none">
              <a:solidFill>
                <a:srgbClr val="262626"/>
              </a:solidFill>
              <a:latin typeface="Book Antiqua"/>
              <a:ea typeface="Book Antiqua"/>
              <a:cs typeface="Book Antiqua"/>
              <a:sym typeface="Book Antiqua"/>
            </a:endParaRPr>
          </a:p>
        </p:txBody>
      </p:sp>
      <p:sp>
        <p:nvSpPr>
          <p:cNvPr id="214" name="Google Shape;214;p25"/>
          <p:cNvSpPr txBox="1">
            <a:spLocks noGrp="1"/>
          </p:cNvSpPr>
          <p:nvPr>
            <p:ph type="subTitle" idx="1"/>
          </p:nvPr>
        </p:nvSpPr>
        <p:spPr>
          <a:xfrm>
            <a:off x="1260661" y="4455620"/>
            <a:ext cx="7108177"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2800"/>
              <a:buFont typeface="Calibri"/>
              <a:buNone/>
            </a:pPr>
            <a:r>
              <a:rPr lang="nn-NO" sz="1800" b="0" i="0" u="none" strike="noStrike" cap="none">
                <a:solidFill>
                  <a:schemeClr val="dk2"/>
                </a:solidFill>
                <a:latin typeface="Calibri"/>
                <a:ea typeface="Calibri"/>
                <a:cs typeface="Calibri"/>
                <a:sym typeface="Calibri"/>
              </a:rPr>
              <a:t>Perancangan &amp; Pemrograman Web </a:t>
            </a:r>
            <a:br>
              <a:rPr lang="nn-NO" sz="1800" b="0" i="0" u="none" strike="noStrike" cap="none">
                <a:solidFill>
                  <a:schemeClr val="dk2"/>
                </a:solidFill>
                <a:latin typeface="Calibri"/>
                <a:ea typeface="Calibri"/>
                <a:cs typeface="Calibri"/>
                <a:sym typeface="Calibri"/>
              </a:rPr>
            </a:br>
            <a:r>
              <a:rPr lang="nn-NO" sz="1800" b="0" i="0" u="none" strike="noStrike" cap="none">
                <a:solidFill>
                  <a:schemeClr val="dk2"/>
                </a:solidFill>
                <a:latin typeface="Calibri"/>
                <a:ea typeface="Calibri"/>
                <a:cs typeface="Calibri"/>
                <a:sym typeface="Calibri"/>
              </a:rPr>
              <a:t>Web Design and</a:t>
            </a:r>
            <a:r>
              <a:rPr lang="nn-NO"/>
              <a:t> Programming</a:t>
            </a:r>
            <a:endParaRPr sz="1800" b="0" i="0" u="none" strike="noStrike" cap="none">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title"/>
          </p:nvPr>
        </p:nvSpPr>
        <p:spPr>
          <a:xfrm>
            <a:off x="822325" y="287338"/>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sz="4000" b="0" u="sng">
                <a:solidFill>
                  <a:schemeClr val="hlink"/>
                </a:solidFill>
                <a:latin typeface="Arial"/>
                <a:ea typeface="Arial"/>
                <a:cs typeface="Arial"/>
                <a:sym typeface="Arial"/>
                <a:hlinkClick r:id="rId3"/>
              </a:rPr>
              <a:t>https://filmlayarkaca21.com</a:t>
            </a:r>
            <a:endParaRPr sz="4000"/>
          </a:p>
        </p:txBody>
      </p:sp>
      <p:sp>
        <p:nvSpPr>
          <p:cNvPr id="289" name="Google Shape;289;p34"/>
          <p:cNvSpPr txBox="1">
            <a:spLocks noGrp="1"/>
          </p:cNvSpPr>
          <p:nvPr>
            <p:ph type="body" idx="1"/>
          </p:nvPr>
        </p:nvSpPr>
        <p:spPr>
          <a:xfrm>
            <a:off x="822325" y="1377950"/>
            <a:ext cx="7543800" cy="44910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endParaRPr/>
          </a:p>
        </p:txBody>
      </p:sp>
      <p:pic>
        <p:nvPicPr>
          <p:cNvPr id="290" name="Google Shape;290;p34"/>
          <p:cNvPicPr preferRelativeResize="0"/>
          <p:nvPr/>
        </p:nvPicPr>
        <p:blipFill rotWithShape="1">
          <a:blip r:embed="rId4">
            <a:alphaModFix/>
          </a:blip>
          <a:srcRect t="7415"/>
          <a:stretch/>
        </p:blipFill>
        <p:spPr>
          <a:xfrm>
            <a:off x="0" y="1458851"/>
            <a:ext cx="9144001" cy="478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35"/>
          <p:cNvPicPr preferRelativeResize="0"/>
          <p:nvPr/>
        </p:nvPicPr>
        <p:blipFill>
          <a:blip r:embed="rId3">
            <a:alphaModFix/>
          </a:blip>
          <a:stretch>
            <a:fillRect/>
          </a:stretch>
        </p:blipFill>
        <p:spPr>
          <a:xfrm>
            <a:off x="152400" y="1549100"/>
            <a:ext cx="8839202" cy="3915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6"/>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p:txBody>
      </p:sp>
      <p:pic>
        <p:nvPicPr>
          <p:cNvPr id="301" name="Google Shape;301;p36"/>
          <p:cNvPicPr preferRelativeResize="0"/>
          <p:nvPr/>
        </p:nvPicPr>
        <p:blipFill rotWithShape="1">
          <a:blip r:embed="rId3">
            <a:alphaModFix/>
          </a:blip>
          <a:srcRect/>
          <a:stretch/>
        </p:blipFill>
        <p:spPr>
          <a:xfrm>
            <a:off x="425276" y="1133626"/>
            <a:ext cx="8293450" cy="402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800100" y="2712350"/>
            <a:ext cx="78960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800" b="1" i="0" u="none" strike="noStrike" cap="none">
                <a:solidFill>
                  <a:srgbClr val="404040"/>
                </a:solidFill>
                <a:latin typeface="Book Antiqua"/>
                <a:ea typeface="Book Antiqua"/>
                <a:cs typeface="Book Antiqua"/>
                <a:sym typeface="Book Antiqua"/>
              </a:rPr>
              <a:t>Design is an Iteration Process</a:t>
            </a:r>
            <a:endParaRPr sz="4800" b="1" i="0" u="none" strike="noStrike" cap="none">
              <a:solidFill>
                <a:srgbClr val="404040"/>
              </a:solidFill>
              <a:latin typeface="Book Antiqua"/>
              <a:ea typeface="Book Antiqua"/>
              <a:cs typeface="Book Antiqua"/>
              <a:sym typeface="Book Antiqu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8"/>
          <p:cNvPicPr preferRelativeResize="0"/>
          <p:nvPr/>
        </p:nvPicPr>
        <p:blipFill rotWithShape="1">
          <a:blip r:embed="rId3">
            <a:alphaModFix/>
          </a:blip>
          <a:srcRect/>
          <a:stretch/>
        </p:blipFill>
        <p:spPr>
          <a:xfrm>
            <a:off x="910275" y="280550"/>
            <a:ext cx="7538650" cy="5916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39"/>
          <p:cNvSpPr txBox="1">
            <a:spLocks noGrp="1"/>
          </p:cNvSpPr>
          <p:nvPr>
            <p:ph type="body" idx="1"/>
          </p:nvPr>
        </p:nvSpPr>
        <p:spPr>
          <a:xfrm>
            <a:off x="822325" y="1225550"/>
            <a:ext cx="7543800" cy="4491000"/>
          </a:xfrm>
          <a:prstGeom prst="rect">
            <a:avLst/>
          </a:prstGeom>
          <a:noFill/>
          <a:ln>
            <a:noFill/>
          </a:ln>
        </p:spPr>
        <p:txBody>
          <a:bodyPr spcFirstLastPara="1" wrap="square" lIns="91425" tIns="91425" rIns="91425" bIns="91425" anchor="t" anchorCtr="0">
            <a:noAutofit/>
          </a:bodyPr>
          <a:lstStyle/>
          <a:p>
            <a:pPr marL="457200" marR="0" lvl="0" indent="-406400" algn="l" rtl="0">
              <a:lnSpc>
                <a:spcPct val="100000"/>
              </a:lnSpc>
              <a:spcBef>
                <a:spcPts val="300"/>
              </a:spcBef>
              <a:spcAft>
                <a:spcPts val="0"/>
              </a:spcAft>
              <a:buClr>
                <a:srgbClr val="404040"/>
              </a:buClr>
              <a:buSzPts val="2800"/>
              <a:buFont typeface="Book Antiqua"/>
              <a:buAutoNum type="arabicPeriod"/>
            </a:pPr>
            <a:r>
              <a:rPr lang="nn-NO" sz="2800" b="1" i="0" u="none" strike="noStrike" cap="none">
                <a:solidFill>
                  <a:srgbClr val="404040"/>
                </a:solidFill>
                <a:latin typeface="Book Antiqua"/>
                <a:ea typeface="Book Antiqua"/>
                <a:cs typeface="Book Antiqua"/>
                <a:sym typeface="Book Antiqua"/>
              </a:rPr>
              <a:t>Discovery:</a:t>
            </a:r>
            <a:r>
              <a:rPr lang="nn-NO" sz="2800" b="0" i="0" u="none" strike="noStrike" cap="none">
                <a:solidFill>
                  <a:srgbClr val="404040"/>
                </a:solidFill>
                <a:latin typeface="Book Antiqua"/>
                <a:ea typeface="Book Antiqua"/>
                <a:cs typeface="Book Antiqua"/>
                <a:sym typeface="Book Antiqua"/>
              </a:rPr>
              <a:t> understanding the target customers and their needs, and conceptualizing the business and customer goals for the web site.</a:t>
            </a:r>
            <a:endParaRPr/>
          </a:p>
          <a:p>
            <a:pPr marL="0" marR="0" lvl="0" indent="0" algn="l" rtl="0">
              <a:lnSpc>
                <a:spcPct val="100000"/>
              </a:lnSpc>
              <a:spcBef>
                <a:spcPts val="300"/>
              </a:spcBef>
              <a:spcAft>
                <a:spcPts val="0"/>
              </a:spcAft>
              <a:buNone/>
            </a:pPr>
            <a:endParaRPr/>
          </a:p>
          <a:p>
            <a:pPr marL="0" marR="0" lvl="0" indent="0" algn="l" rtl="0">
              <a:lnSpc>
                <a:spcPct val="100000"/>
              </a:lnSpc>
              <a:spcBef>
                <a:spcPts val="300"/>
              </a:spcBef>
              <a:spcAft>
                <a:spcPts val="0"/>
              </a:spcAft>
              <a:buClr>
                <a:schemeClr val="accent1"/>
              </a:buClr>
              <a:buSzPts val="2800"/>
              <a:buFont typeface="Courier New"/>
              <a:buNone/>
            </a:pPr>
            <a:r>
              <a:rPr lang="nn-NO" b="1"/>
              <a:t>2.  </a:t>
            </a:r>
            <a:r>
              <a:rPr lang="nn-NO" sz="2800" b="1" i="0" u="none" strike="noStrike" cap="none">
                <a:solidFill>
                  <a:srgbClr val="404040"/>
                </a:solidFill>
                <a:latin typeface="Book Antiqua"/>
                <a:ea typeface="Book Antiqua"/>
                <a:cs typeface="Book Antiqua"/>
                <a:sym typeface="Book Antiqua"/>
              </a:rPr>
              <a:t>Exploration:</a:t>
            </a:r>
            <a:r>
              <a:rPr lang="nn-NO" sz="2800" b="0" i="0" u="none" strike="noStrike" cap="none">
                <a:solidFill>
                  <a:srgbClr val="404040"/>
                </a:solidFill>
                <a:latin typeface="Book Antiqua"/>
                <a:ea typeface="Book Antiqua"/>
                <a:cs typeface="Book Antiqua"/>
                <a:sym typeface="Book Antiqua"/>
              </a:rPr>
              <a:t> generating several rough   initial web site designs, of which one or more will be chosen for further development</a:t>
            </a:r>
            <a:endParaRPr sz="2800" b="0" i="0" u="none" strike="noStrike" cap="none">
              <a:solidFill>
                <a:srgbClr val="404040"/>
              </a:solidFill>
              <a:latin typeface="Book Antiqua"/>
              <a:ea typeface="Book Antiqua"/>
              <a:cs typeface="Book Antiqua"/>
              <a:sym typeface="Book Antiqua"/>
            </a:endParaRPr>
          </a:p>
          <a:p>
            <a:pPr marL="0" marR="0" lvl="0" indent="0" algn="l" rtl="0">
              <a:lnSpc>
                <a:spcPct val="100000"/>
              </a:lnSpc>
              <a:spcBef>
                <a:spcPts val="300"/>
              </a:spcBef>
              <a:spcAft>
                <a:spcPts val="0"/>
              </a:spcAft>
              <a:buClr>
                <a:schemeClr val="accent1"/>
              </a:buClr>
              <a:buSzPts val="2800"/>
              <a:buFont typeface="Courier New"/>
              <a:buNone/>
            </a:pPr>
            <a:endParaRPr/>
          </a:p>
          <a:p>
            <a:pPr marL="0" marR="0" lvl="0" indent="0" algn="l" rtl="0">
              <a:lnSpc>
                <a:spcPct val="100000"/>
              </a:lnSpc>
              <a:spcBef>
                <a:spcPts val="300"/>
              </a:spcBef>
              <a:spcAft>
                <a:spcPts val="0"/>
              </a:spcAft>
              <a:buClr>
                <a:schemeClr val="accent1"/>
              </a:buClr>
              <a:buSzPts val="2800"/>
              <a:buFont typeface="Courier New"/>
              <a:buNone/>
            </a:pPr>
            <a:r>
              <a:rPr lang="nn-NO" b="1"/>
              <a:t>3.  </a:t>
            </a:r>
            <a:r>
              <a:rPr lang="nn-NO" sz="2800" b="1" i="0" u="none" strike="noStrike" cap="none">
                <a:solidFill>
                  <a:srgbClr val="404040"/>
                </a:solidFill>
                <a:latin typeface="Book Antiqua"/>
                <a:ea typeface="Book Antiqua"/>
                <a:cs typeface="Book Antiqua"/>
                <a:sym typeface="Book Antiqua"/>
              </a:rPr>
              <a:t>Refinement:</a:t>
            </a:r>
            <a:r>
              <a:rPr lang="nn-NO" sz="2800" b="0" i="0" u="none" strike="noStrike" cap="none">
                <a:solidFill>
                  <a:srgbClr val="404040"/>
                </a:solidFill>
                <a:latin typeface="Book Antiqua"/>
                <a:ea typeface="Book Antiqua"/>
                <a:cs typeface="Book Antiqua"/>
                <a:sym typeface="Book Antiqua"/>
              </a:rPr>
              <a:t> polishing the navigation, layout, and flow of the selected design</a:t>
            </a:r>
            <a:endParaRPr sz="2800" b="0" i="0" u="none" strike="noStrike" cap="none">
              <a:solidFill>
                <a:srgbClr val="404040"/>
              </a:solidFill>
              <a:latin typeface="Book Antiqua"/>
              <a:ea typeface="Book Antiqua"/>
              <a:cs typeface="Book Antiqua"/>
              <a:sym typeface="Book Antiqua"/>
            </a:endParaRPr>
          </a:p>
        </p:txBody>
      </p:sp>
      <p:sp>
        <p:nvSpPr>
          <p:cNvPr id="317" name="Google Shape;317;p39"/>
          <p:cNvSpPr txBox="1">
            <a:spLocks noGrp="1"/>
          </p:cNvSpPr>
          <p:nvPr>
            <p:ph type="title"/>
          </p:nvPr>
        </p:nvSpPr>
        <p:spPr>
          <a:xfrm>
            <a:off x="822325" y="287338"/>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Web Development Cycle [1]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40"/>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2800"/>
              <a:buFont typeface="Courier New"/>
              <a:buNone/>
            </a:pPr>
            <a:r>
              <a:rPr lang="nn-NO" b="1"/>
              <a:t>4. </a:t>
            </a:r>
            <a:r>
              <a:rPr lang="nn-NO" sz="2800" b="1" i="0" u="none" strike="noStrike" cap="none">
                <a:solidFill>
                  <a:srgbClr val="404040"/>
                </a:solidFill>
                <a:latin typeface="Book Antiqua"/>
                <a:ea typeface="Book Antiqua"/>
                <a:cs typeface="Book Antiqua"/>
                <a:sym typeface="Book Antiqua"/>
              </a:rPr>
              <a:t>Production: </a:t>
            </a:r>
            <a:r>
              <a:rPr lang="nn-NO" sz="2800" b="0" i="0" u="none" strike="noStrike" cap="none">
                <a:solidFill>
                  <a:srgbClr val="404040"/>
                </a:solidFill>
                <a:latin typeface="Book Antiqua"/>
                <a:ea typeface="Book Antiqua"/>
                <a:cs typeface="Book Antiqua"/>
                <a:sym typeface="Book Antiqua"/>
              </a:rPr>
              <a:t>developing a fully interactive prototype and a design spesification</a:t>
            </a:r>
            <a:endParaRPr sz="2800" b="0" i="0" u="none" strike="noStrike" cap="none">
              <a:solidFill>
                <a:srgbClr val="404040"/>
              </a:solidFill>
              <a:latin typeface="Book Antiqua"/>
              <a:ea typeface="Book Antiqua"/>
              <a:cs typeface="Book Antiqua"/>
              <a:sym typeface="Book Antiqua"/>
            </a:endParaRPr>
          </a:p>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a:p>
            <a:pPr marL="0" marR="0" lvl="0" indent="0" algn="l" rtl="0">
              <a:lnSpc>
                <a:spcPct val="100000"/>
              </a:lnSpc>
              <a:spcBef>
                <a:spcPts val="300"/>
              </a:spcBef>
              <a:spcAft>
                <a:spcPts val="0"/>
              </a:spcAft>
              <a:buClr>
                <a:schemeClr val="accent1"/>
              </a:buClr>
              <a:buSzPts val="2800"/>
              <a:buFont typeface="Courier New"/>
              <a:buNone/>
            </a:pPr>
            <a:r>
              <a:rPr lang="nn-NO" b="1"/>
              <a:t>5. </a:t>
            </a:r>
            <a:r>
              <a:rPr lang="nn-NO" sz="2800" b="1" i="0" u="none" strike="noStrike" cap="none">
                <a:solidFill>
                  <a:srgbClr val="404040"/>
                </a:solidFill>
                <a:latin typeface="Book Antiqua"/>
                <a:ea typeface="Book Antiqua"/>
                <a:cs typeface="Book Antiqua"/>
                <a:sym typeface="Book Antiqua"/>
              </a:rPr>
              <a:t>Implementation:</a:t>
            </a:r>
            <a:r>
              <a:rPr lang="nn-NO" sz="2800" b="0" i="0" u="none" strike="noStrike" cap="none">
                <a:solidFill>
                  <a:srgbClr val="404040"/>
                </a:solidFill>
                <a:latin typeface="Book Antiqua"/>
                <a:ea typeface="Book Antiqua"/>
                <a:cs typeface="Book Antiqua"/>
                <a:sym typeface="Book Antiqua"/>
              </a:rPr>
              <a:t> developing the code, content, images for website</a:t>
            </a:r>
            <a:endParaRPr sz="2800" b="0" i="0" u="none" strike="noStrike" cap="none">
              <a:solidFill>
                <a:srgbClr val="404040"/>
              </a:solidFill>
              <a:latin typeface="Book Antiqua"/>
              <a:ea typeface="Book Antiqua"/>
              <a:cs typeface="Book Antiqua"/>
              <a:sym typeface="Book Antiqua"/>
            </a:endParaRPr>
          </a:p>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a:p>
            <a:pPr marL="0" marR="0" lvl="0" indent="0" algn="l" rtl="0">
              <a:lnSpc>
                <a:spcPct val="100000"/>
              </a:lnSpc>
              <a:spcBef>
                <a:spcPts val="300"/>
              </a:spcBef>
              <a:spcAft>
                <a:spcPts val="0"/>
              </a:spcAft>
              <a:buClr>
                <a:schemeClr val="accent1"/>
              </a:buClr>
              <a:buSzPts val="2800"/>
              <a:buFont typeface="Courier New"/>
              <a:buNone/>
            </a:pPr>
            <a:r>
              <a:rPr lang="nn-NO" b="1"/>
              <a:t>6. </a:t>
            </a:r>
            <a:r>
              <a:rPr lang="nn-NO" sz="2800" b="1" i="0" u="none" strike="noStrike" cap="none">
                <a:solidFill>
                  <a:srgbClr val="404040"/>
                </a:solidFill>
                <a:latin typeface="Book Antiqua"/>
                <a:ea typeface="Book Antiqua"/>
                <a:cs typeface="Book Antiqua"/>
                <a:sym typeface="Book Antiqua"/>
              </a:rPr>
              <a:t>Launch: </a:t>
            </a:r>
            <a:r>
              <a:rPr lang="nn-NO" sz="2800" b="0" i="0" u="none" strike="noStrike" cap="none">
                <a:solidFill>
                  <a:srgbClr val="404040"/>
                </a:solidFill>
                <a:latin typeface="Book Antiqua"/>
                <a:ea typeface="Book Antiqua"/>
                <a:cs typeface="Book Antiqua"/>
                <a:sym typeface="Book Antiqua"/>
              </a:rPr>
              <a:t>deploying</a:t>
            </a:r>
            <a:endParaRPr sz="2800" b="0" i="0" u="none" strike="noStrike" cap="none">
              <a:solidFill>
                <a:srgbClr val="404040"/>
              </a:solidFill>
              <a:latin typeface="Book Antiqua"/>
              <a:ea typeface="Book Antiqua"/>
              <a:cs typeface="Book Antiqua"/>
              <a:sym typeface="Book Antiqua"/>
            </a:endParaRPr>
          </a:p>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a:p>
            <a:pPr marL="0" marR="0" lvl="0" indent="0" algn="l" rtl="0">
              <a:lnSpc>
                <a:spcPct val="100000"/>
              </a:lnSpc>
              <a:spcBef>
                <a:spcPts val="300"/>
              </a:spcBef>
              <a:spcAft>
                <a:spcPts val="0"/>
              </a:spcAft>
              <a:buClr>
                <a:schemeClr val="accent1"/>
              </a:buClr>
              <a:buSzPts val="2800"/>
              <a:buFont typeface="Courier New"/>
              <a:buNone/>
            </a:pPr>
            <a:r>
              <a:rPr lang="nn-NO" b="1"/>
              <a:t>7. </a:t>
            </a:r>
            <a:r>
              <a:rPr lang="nn-NO" sz="2800" b="1" i="0" u="none" strike="noStrike" cap="none">
                <a:solidFill>
                  <a:srgbClr val="404040"/>
                </a:solidFill>
                <a:latin typeface="Book Antiqua"/>
                <a:ea typeface="Book Antiqua"/>
                <a:cs typeface="Book Antiqua"/>
                <a:sym typeface="Book Antiqua"/>
              </a:rPr>
              <a:t>Maintanance:</a:t>
            </a:r>
            <a:r>
              <a:rPr lang="nn-NO" sz="2800" b="0" i="0" u="none" strike="noStrike" cap="none">
                <a:solidFill>
                  <a:srgbClr val="404040"/>
                </a:solidFill>
                <a:latin typeface="Book Antiqua"/>
                <a:ea typeface="Book Antiqua"/>
                <a:cs typeface="Book Antiqua"/>
                <a:sym typeface="Book Antiqua"/>
              </a:rPr>
              <a:t> supporting the existing site</a:t>
            </a:r>
            <a:endParaRPr sz="2800" b="0" i="0" u="none" strike="noStrike" cap="none">
              <a:solidFill>
                <a:srgbClr val="404040"/>
              </a:solidFill>
              <a:latin typeface="Book Antiqua"/>
              <a:ea typeface="Book Antiqua"/>
              <a:cs typeface="Book Antiqua"/>
              <a:sym typeface="Book Antiqua"/>
            </a:endParaRPr>
          </a:p>
        </p:txBody>
      </p:sp>
      <p:sp>
        <p:nvSpPr>
          <p:cNvPr id="323" name="Google Shape;323;p40"/>
          <p:cNvSpPr txBox="1">
            <a:spLocks noGrp="1"/>
          </p:cNvSpPr>
          <p:nvPr>
            <p:ph type="title"/>
          </p:nvPr>
        </p:nvSpPr>
        <p:spPr>
          <a:xfrm>
            <a:off x="822325" y="287338"/>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Web Development Cycle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1"/>
          <p:cNvPicPr preferRelativeResize="0"/>
          <p:nvPr/>
        </p:nvPicPr>
        <p:blipFill rotWithShape="1">
          <a:blip r:embed="rId3">
            <a:alphaModFix/>
          </a:blip>
          <a:srcRect/>
          <a:stretch/>
        </p:blipFill>
        <p:spPr>
          <a:xfrm>
            <a:off x="3216502" y="1318797"/>
            <a:ext cx="5470297" cy="440962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29" name="Google Shape;329;p41"/>
          <p:cNvPicPr preferRelativeResize="0"/>
          <p:nvPr/>
        </p:nvPicPr>
        <p:blipFill rotWithShape="1">
          <a:blip r:embed="rId4">
            <a:alphaModFix/>
          </a:blip>
          <a:srcRect t="56119" r="35672"/>
          <a:stretch/>
        </p:blipFill>
        <p:spPr>
          <a:xfrm>
            <a:off x="3216502" y="3793435"/>
            <a:ext cx="3518915" cy="193499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30" name="Google Shape;330;p41"/>
          <p:cNvSpPr/>
          <p:nvPr/>
        </p:nvSpPr>
        <p:spPr>
          <a:xfrm>
            <a:off x="1026430" y="1269400"/>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Discovery</a:t>
            </a:r>
            <a:endParaRPr sz="1400" b="1" i="0" u="none" strike="noStrike" cap="none">
              <a:solidFill>
                <a:srgbClr val="000000"/>
              </a:solidFill>
              <a:latin typeface="Georgia"/>
              <a:ea typeface="Georgia"/>
              <a:cs typeface="Georgia"/>
              <a:sym typeface="Georgia"/>
            </a:endParaRPr>
          </a:p>
        </p:txBody>
      </p:sp>
      <p:sp>
        <p:nvSpPr>
          <p:cNvPr id="331" name="Google Shape;331;p41"/>
          <p:cNvSpPr/>
          <p:nvPr/>
        </p:nvSpPr>
        <p:spPr>
          <a:xfrm>
            <a:off x="1026430" y="250292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Design</a:t>
            </a:r>
            <a:br>
              <a:rPr lang="nn-NO" sz="1400" b="1" i="0" u="none" strike="noStrike" cap="none">
                <a:solidFill>
                  <a:srgbClr val="000000"/>
                </a:solidFill>
                <a:latin typeface="Georgia"/>
                <a:ea typeface="Georgia"/>
                <a:cs typeface="Georgia"/>
                <a:sym typeface="Georgia"/>
              </a:rPr>
            </a:br>
            <a:r>
              <a:rPr lang="nn-NO" sz="1400" b="1" i="0" u="none" strike="noStrike" cap="none">
                <a:solidFill>
                  <a:srgbClr val="000000"/>
                </a:solidFill>
                <a:latin typeface="Georgia"/>
                <a:ea typeface="Georgia"/>
                <a:cs typeface="Georgia"/>
                <a:sym typeface="Georgia"/>
              </a:rPr>
              <a:t>Exploration</a:t>
            </a:r>
            <a:endParaRPr sz="1400" b="1" i="0" u="none" strike="noStrike" cap="none">
              <a:solidFill>
                <a:srgbClr val="000000"/>
              </a:solidFill>
              <a:latin typeface="Georgia"/>
              <a:ea typeface="Georgia"/>
              <a:cs typeface="Georgia"/>
              <a:sym typeface="Georgia"/>
            </a:endParaRPr>
          </a:p>
        </p:txBody>
      </p:sp>
      <p:sp>
        <p:nvSpPr>
          <p:cNvPr id="332" name="Google Shape;332;p41"/>
          <p:cNvSpPr/>
          <p:nvPr/>
        </p:nvSpPr>
        <p:spPr>
          <a:xfrm>
            <a:off x="1026430" y="380907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Design</a:t>
            </a:r>
            <a:br>
              <a:rPr lang="nn-NO" sz="1400" b="1" i="0" u="none" strike="noStrike" cap="none">
                <a:solidFill>
                  <a:srgbClr val="000000"/>
                </a:solidFill>
                <a:latin typeface="Georgia"/>
                <a:ea typeface="Georgia"/>
                <a:cs typeface="Georgia"/>
                <a:sym typeface="Georgia"/>
              </a:rPr>
            </a:br>
            <a:r>
              <a:rPr lang="nn-NO" sz="1400" b="1" i="0" u="none" strike="noStrike" cap="none">
                <a:solidFill>
                  <a:srgbClr val="000000"/>
                </a:solidFill>
                <a:latin typeface="Georgia"/>
                <a:ea typeface="Georgia"/>
                <a:cs typeface="Georgia"/>
                <a:sym typeface="Georgia"/>
              </a:rPr>
              <a:t>Refinement</a:t>
            </a:r>
            <a:endParaRPr sz="1400" b="1" i="0" u="none" strike="noStrike" cap="none">
              <a:solidFill>
                <a:srgbClr val="000000"/>
              </a:solidFill>
              <a:latin typeface="Georgia"/>
              <a:ea typeface="Georgia"/>
              <a:cs typeface="Georgia"/>
              <a:sym typeface="Georgia"/>
            </a:endParaRPr>
          </a:p>
        </p:txBody>
      </p:sp>
      <p:sp>
        <p:nvSpPr>
          <p:cNvPr id="333" name="Google Shape;333;p41"/>
          <p:cNvSpPr/>
          <p:nvPr/>
        </p:nvSpPr>
        <p:spPr>
          <a:xfrm>
            <a:off x="1026430" y="511522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Production</a:t>
            </a:r>
            <a:endParaRPr sz="1400" b="1" i="0" u="none" strike="noStrike" cap="none">
              <a:solidFill>
                <a:srgbClr val="000000"/>
              </a:solidFill>
              <a:latin typeface="Georgia"/>
              <a:ea typeface="Georgia"/>
              <a:cs typeface="Georgia"/>
              <a:sym typeface="Georgia"/>
            </a:endParaRPr>
          </a:p>
        </p:txBody>
      </p:sp>
      <p:sp>
        <p:nvSpPr>
          <p:cNvPr id="334" name="Google Shape;334;p41"/>
          <p:cNvSpPr/>
          <p:nvPr/>
        </p:nvSpPr>
        <p:spPr>
          <a:xfrm>
            <a:off x="1728430" y="2017563"/>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1"/>
          <p:cNvSpPr/>
          <p:nvPr/>
        </p:nvSpPr>
        <p:spPr>
          <a:xfrm>
            <a:off x="1728430" y="3287388"/>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41"/>
          <p:cNvSpPr/>
          <p:nvPr/>
        </p:nvSpPr>
        <p:spPr>
          <a:xfrm>
            <a:off x="1728430" y="4593538"/>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41"/>
          <p:cNvSpPr txBox="1">
            <a:spLocks noGrp="1"/>
          </p:cNvSpPr>
          <p:nvPr>
            <p:ph type="title"/>
          </p:nvPr>
        </p:nvSpPr>
        <p:spPr>
          <a:xfrm>
            <a:off x="822325" y="287338"/>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Design Phase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42"/>
          <p:cNvSpPr/>
          <p:nvPr/>
        </p:nvSpPr>
        <p:spPr>
          <a:xfrm>
            <a:off x="1013925" y="995100"/>
            <a:ext cx="1823400" cy="613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Discovery</a:t>
            </a:r>
            <a:endParaRPr sz="1400" b="1" i="0" u="none" strike="noStrike" cap="none">
              <a:solidFill>
                <a:srgbClr val="000000"/>
              </a:solidFill>
              <a:latin typeface="Georgia"/>
              <a:ea typeface="Georgia"/>
              <a:cs typeface="Georgia"/>
              <a:sym typeface="Georgia"/>
            </a:endParaRPr>
          </a:p>
        </p:txBody>
      </p:sp>
      <p:sp>
        <p:nvSpPr>
          <p:cNvPr id="343" name="Google Shape;343;p42"/>
          <p:cNvSpPr/>
          <p:nvPr/>
        </p:nvSpPr>
        <p:spPr>
          <a:xfrm>
            <a:off x="1013925" y="222862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Design</a:t>
            </a:r>
            <a:br>
              <a:rPr lang="nn-NO" sz="1400" b="1" i="0" u="none" strike="noStrike" cap="none">
                <a:solidFill>
                  <a:srgbClr val="000000"/>
                </a:solidFill>
                <a:latin typeface="Georgia"/>
                <a:ea typeface="Georgia"/>
                <a:cs typeface="Georgia"/>
                <a:sym typeface="Georgia"/>
              </a:rPr>
            </a:br>
            <a:r>
              <a:rPr lang="nn-NO" sz="1400" b="1" i="0" u="none" strike="noStrike" cap="none">
                <a:solidFill>
                  <a:srgbClr val="000000"/>
                </a:solidFill>
                <a:latin typeface="Georgia"/>
                <a:ea typeface="Georgia"/>
                <a:cs typeface="Georgia"/>
                <a:sym typeface="Georgia"/>
              </a:rPr>
              <a:t>Exploration</a:t>
            </a:r>
            <a:endParaRPr sz="1400" b="1" i="0" u="none" strike="noStrike" cap="none">
              <a:solidFill>
                <a:srgbClr val="000000"/>
              </a:solidFill>
              <a:latin typeface="Georgia"/>
              <a:ea typeface="Georgia"/>
              <a:cs typeface="Georgia"/>
              <a:sym typeface="Georgia"/>
            </a:endParaRPr>
          </a:p>
        </p:txBody>
      </p:sp>
      <p:sp>
        <p:nvSpPr>
          <p:cNvPr id="344" name="Google Shape;344;p42"/>
          <p:cNvSpPr/>
          <p:nvPr/>
        </p:nvSpPr>
        <p:spPr>
          <a:xfrm>
            <a:off x="1013925" y="353477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Design</a:t>
            </a:r>
            <a:br>
              <a:rPr lang="nn-NO" sz="1400" b="1" i="0" u="none" strike="noStrike" cap="none">
                <a:solidFill>
                  <a:srgbClr val="000000"/>
                </a:solidFill>
                <a:latin typeface="Georgia"/>
                <a:ea typeface="Georgia"/>
                <a:cs typeface="Georgia"/>
                <a:sym typeface="Georgia"/>
              </a:rPr>
            </a:br>
            <a:r>
              <a:rPr lang="nn-NO" sz="1400" b="1" i="0" u="none" strike="noStrike" cap="none">
                <a:solidFill>
                  <a:srgbClr val="000000"/>
                </a:solidFill>
                <a:latin typeface="Georgia"/>
                <a:ea typeface="Georgia"/>
                <a:cs typeface="Georgia"/>
                <a:sym typeface="Georgia"/>
              </a:rPr>
              <a:t>Refinement</a:t>
            </a:r>
            <a:endParaRPr sz="1400" b="1" i="0" u="none" strike="noStrike" cap="none">
              <a:solidFill>
                <a:srgbClr val="000000"/>
              </a:solidFill>
              <a:latin typeface="Georgia"/>
              <a:ea typeface="Georgia"/>
              <a:cs typeface="Georgia"/>
              <a:sym typeface="Georgia"/>
            </a:endParaRPr>
          </a:p>
        </p:txBody>
      </p:sp>
      <p:sp>
        <p:nvSpPr>
          <p:cNvPr id="345" name="Google Shape;345;p42"/>
          <p:cNvSpPr/>
          <p:nvPr/>
        </p:nvSpPr>
        <p:spPr>
          <a:xfrm>
            <a:off x="1013925" y="484092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Production</a:t>
            </a:r>
            <a:endParaRPr sz="1400" b="1" i="0" u="none" strike="noStrike" cap="none">
              <a:solidFill>
                <a:srgbClr val="000000"/>
              </a:solidFill>
              <a:latin typeface="Georgia"/>
              <a:ea typeface="Georgia"/>
              <a:cs typeface="Georgia"/>
              <a:sym typeface="Georgia"/>
            </a:endParaRPr>
          </a:p>
        </p:txBody>
      </p:sp>
      <p:sp>
        <p:nvSpPr>
          <p:cNvPr id="346" name="Google Shape;346;p42"/>
          <p:cNvSpPr/>
          <p:nvPr/>
        </p:nvSpPr>
        <p:spPr>
          <a:xfrm>
            <a:off x="1715925" y="1743263"/>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2"/>
          <p:cNvSpPr/>
          <p:nvPr/>
        </p:nvSpPr>
        <p:spPr>
          <a:xfrm>
            <a:off x="1715925" y="3013088"/>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2"/>
          <p:cNvSpPr/>
          <p:nvPr/>
        </p:nvSpPr>
        <p:spPr>
          <a:xfrm>
            <a:off x="1715925" y="4319238"/>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2"/>
          <p:cNvSpPr/>
          <p:nvPr/>
        </p:nvSpPr>
        <p:spPr>
          <a:xfrm>
            <a:off x="4405250" y="753025"/>
            <a:ext cx="3969600" cy="52443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50" name="Google Shape;350;p42"/>
          <p:cNvCxnSpPr/>
          <p:nvPr/>
        </p:nvCxnSpPr>
        <p:spPr>
          <a:xfrm rot="10800000" flipH="1">
            <a:off x="2823875" y="752975"/>
            <a:ext cx="1597500" cy="242100"/>
          </a:xfrm>
          <a:prstGeom prst="straightConnector1">
            <a:avLst/>
          </a:prstGeom>
          <a:noFill/>
          <a:ln w="38100" cap="flat" cmpd="sng">
            <a:solidFill>
              <a:schemeClr val="dk2"/>
            </a:solidFill>
            <a:prstDash val="solid"/>
            <a:round/>
            <a:headEnd type="none" w="sm" len="sm"/>
            <a:tailEnd type="none" w="sm" len="sm"/>
          </a:ln>
        </p:spPr>
      </p:cxnSp>
      <p:cxnSp>
        <p:nvCxnSpPr>
          <p:cNvPr id="351" name="Google Shape;351;p42"/>
          <p:cNvCxnSpPr/>
          <p:nvPr/>
        </p:nvCxnSpPr>
        <p:spPr>
          <a:xfrm>
            <a:off x="2823875" y="1624400"/>
            <a:ext cx="1581600" cy="4356900"/>
          </a:xfrm>
          <a:prstGeom prst="straightConnector1">
            <a:avLst/>
          </a:prstGeom>
          <a:noFill/>
          <a:ln w="38100" cap="flat" cmpd="sng">
            <a:solidFill>
              <a:schemeClr val="dk2"/>
            </a:solidFill>
            <a:prstDash val="solid"/>
            <a:round/>
            <a:headEnd type="none" w="sm" len="sm"/>
            <a:tailEnd type="none" w="sm" len="sm"/>
          </a:ln>
        </p:spPr>
      </p:cxnSp>
      <p:sp>
        <p:nvSpPr>
          <p:cNvPr id="352" name="Google Shape;352;p42"/>
          <p:cNvSpPr txBox="1"/>
          <p:nvPr/>
        </p:nvSpPr>
        <p:spPr>
          <a:xfrm>
            <a:off x="4566600" y="896900"/>
            <a:ext cx="3663000" cy="49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nn-NO" sz="2900" b="0" i="0" u="none" strike="noStrike" cap="none">
                <a:solidFill>
                  <a:srgbClr val="000000"/>
                </a:solidFill>
                <a:latin typeface="Georgia"/>
                <a:ea typeface="Georgia"/>
                <a:cs typeface="Georgia"/>
                <a:sym typeface="Georgia"/>
              </a:rPr>
              <a:t>Assess Needs</a:t>
            </a:r>
            <a:endParaRPr sz="2900" b="0" i="0" u="none" strike="noStrike" cap="none">
              <a:solidFill>
                <a:srgbClr val="000000"/>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rgbClr val="000000"/>
                </a:solidFill>
                <a:latin typeface="Georgia"/>
                <a:ea typeface="Georgia"/>
                <a:cs typeface="Georgia"/>
                <a:sym typeface="Georgia"/>
              </a:rPr>
              <a:t>understand </a:t>
            </a:r>
            <a:r>
              <a:rPr lang="nn-NO" sz="2900" b="0" i="0" u="none" strike="noStrike" cap="none">
                <a:solidFill>
                  <a:schemeClr val="dk1"/>
                </a:solidFill>
                <a:latin typeface="Georgia"/>
                <a:ea typeface="Georgia"/>
                <a:cs typeface="Georgia"/>
                <a:sym typeface="Georgia"/>
              </a:rPr>
              <a:t>client’s expectations</a:t>
            </a:r>
            <a:endParaRPr sz="2900" b="0" i="0" u="none" strike="noStrike" cap="none">
              <a:solidFill>
                <a:schemeClr val="dk1"/>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chemeClr val="dk1"/>
                </a:solidFill>
                <a:latin typeface="Georgia"/>
                <a:ea typeface="Georgia"/>
                <a:cs typeface="Georgia"/>
                <a:sym typeface="Georgia"/>
              </a:rPr>
              <a:t>determine scope of project</a:t>
            </a:r>
            <a:endParaRPr sz="2900" b="0" i="0" u="none" strike="noStrike" cap="none">
              <a:solidFill>
                <a:schemeClr val="dk1"/>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chemeClr val="dk1"/>
                </a:solidFill>
                <a:latin typeface="Georgia"/>
                <a:ea typeface="Georgia"/>
                <a:cs typeface="Georgia"/>
                <a:sym typeface="Georgia"/>
              </a:rPr>
              <a:t>characteristics of users</a:t>
            </a:r>
            <a:endParaRPr sz="2900" b="0" i="0" u="none" strike="noStrike" cap="none">
              <a:solidFill>
                <a:schemeClr val="dk1"/>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chemeClr val="dk1"/>
                </a:solidFill>
                <a:latin typeface="Georgia"/>
                <a:ea typeface="Georgia"/>
                <a:cs typeface="Georgia"/>
                <a:sym typeface="Georgia"/>
              </a:rPr>
              <a:t>evaluate existing site and/or competition</a:t>
            </a:r>
            <a:endParaRPr sz="2900" b="0" i="0" u="none" strike="noStrike" cap="none">
              <a:solidFill>
                <a:srgbClr val="000000"/>
              </a:solidFill>
              <a:latin typeface="Georgia"/>
              <a:ea typeface="Georgia"/>
              <a:cs typeface="Georgia"/>
              <a:sym typeface="Georgia"/>
            </a:endParaRPr>
          </a:p>
        </p:txBody>
      </p:sp>
      <p:sp>
        <p:nvSpPr>
          <p:cNvPr id="353" name="Google Shape;353;p42"/>
          <p:cNvSpPr/>
          <p:nvPr/>
        </p:nvSpPr>
        <p:spPr>
          <a:xfrm>
            <a:off x="313875" y="1603775"/>
            <a:ext cx="799500" cy="6132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n-NO"/>
              <a:t>Next</a:t>
            </a:r>
            <a:endParaRPr/>
          </a:p>
        </p:txBody>
      </p:sp>
      <p:sp>
        <p:nvSpPr>
          <p:cNvPr id="354" name="Google Shape;354;p42"/>
          <p:cNvSpPr txBox="1">
            <a:spLocks noGrp="1"/>
          </p:cNvSpPr>
          <p:nvPr>
            <p:ph type="title"/>
          </p:nvPr>
        </p:nvSpPr>
        <p:spPr>
          <a:xfrm>
            <a:off x="822325" y="-93662"/>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nn-NO"/>
              <a:t>Design Phase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Google Shape;359;p43"/>
          <p:cNvSpPr/>
          <p:nvPr/>
        </p:nvSpPr>
        <p:spPr>
          <a:xfrm>
            <a:off x="1013925" y="995100"/>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Discovery</a:t>
            </a:r>
            <a:endParaRPr sz="1400" b="1" i="0" u="none" strike="noStrike" cap="none">
              <a:solidFill>
                <a:srgbClr val="000000"/>
              </a:solidFill>
              <a:latin typeface="Georgia"/>
              <a:ea typeface="Georgia"/>
              <a:cs typeface="Georgia"/>
              <a:sym typeface="Georgia"/>
            </a:endParaRPr>
          </a:p>
        </p:txBody>
      </p:sp>
      <p:sp>
        <p:nvSpPr>
          <p:cNvPr id="360" name="Google Shape;360;p43"/>
          <p:cNvSpPr/>
          <p:nvPr/>
        </p:nvSpPr>
        <p:spPr>
          <a:xfrm>
            <a:off x="1013925" y="2228625"/>
            <a:ext cx="1823400" cy="613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Design</a:t>
            </a:r>
            <a:br>
              <a:rPr lang="nn-NO" sz="1400" b="1" i="0" u="none" strike="noStrike" cap="none">
                <a:solidFill>
                  <a:srgbClr val="000000"/>
                </a:solidFill>
                <a:latin typeface="Georgia"/>
                <a:ea typeface="Georgia"/>
                <a:cs typeface="Georgia"/>
                <a:sym typeface="Georgia"/>
              </a:rPr>
            </a:br>
            <a:r>
              <a:rPr lang="nn-NO" sz="1400" b="1" i="0" u="none" strike="noStrike" cap="none">
                <a:solidFill>
                  <a:srgbClr val="000000"/>
                </a:solidFill>
                <a:latin typeface="Georgia"/>
                <a:ea typeface="Georgia"/>
                <a:cs typeface="Georgia"/>
                <a:sym typeface="Georgia"/>
              </a:rPr>
              <a:t>Exploration</a:t>
            </a:r>
            <a:endParaRPr sz="1400" b="1" i="0" u="none" strike="noStrike" cap="none">
              <a:solidFill>
                <a:srgbClr val="000000"/>
              </a:solidFill>
              <a:latin typeface="Georgia"/>
              <a:ea typeface="Georgia"/>
              <a:cs typeface="Georgia"/>
              <a:sym typeface="Georgia"/>
            </a:endParaRPr>
          </a:p>
        </p:txBody>
      </p:sp>
      <p:sp>
        <p:nvSpPr>
          <p:cNvPr id="361" name="Google Shape;361;p43"/>
          <p:cNvSpPr/>
          <p:nvPr/>
        </p:nvSpPr>
        <p:spPr>
          <a:xfrm>
            <a:off x="1013925" y="353477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Design</a:t>
            </a:r>
            <a:br>
              <a:rPr lang="nn-NO" sz="1400" b="1" i="0" u="none" strike="noStrike" cap="none">
                <a:solidFill>
                  <a:srgbClr val="000000"/>
                </a:solidFill>
                <a:latin typeface="Georgia"/>
                <a:ea typeface="Georgia"/>
                <a:cs typeface="Georgia"/>
                <a:sym typeface="Georgia"/>
              </a:rPr>
            </a:br>
            <a:r>
              <a:rPr lang="nn-NO" sz="1400" b="1" i="0" u="none" strike="noStrike" cap="none">
                <a:solidFill>
                  <a:srgbClr val="000000"/>
                </a:solidFill>
                <a:latin typeface="Georgia"/>
                <a:ea typeface="Georgia"/>
                <a:cs typeface="Georgia"/>
                <a:sym typeface="Georgia"/>
              </a:rPr>
              <a:t>Refinement</a:t>
            </a:r>
            <a:endParaRPr sz="1400" b="1" i="0" u="none" strike="noStrike" cap="none">
              <a:solidFill>
                <a:srgbClr val="000000"/>
              </a:solidFill>
              <a:latin typeface="Georgia"/>
              <a:ea typeface="Georgia"/>
              <a:cs typeface="Georgia"/>
              <a:sym typeface="Georgia"/>
            </a:endParaRPr>
          </a:p>
        </p:txBody>
      </p:sp>
      <p:sp>
        <p:nvSpPr>
          <p:cNvPr id="362" name="Google Shape;362;p43"/>
          <p:cNvSpPr/>
          <p:nvPr/>
        </p:nvSpPr>
        <p:spPr>
          <a:xfrm>
            <a:off x="1013925" y="484092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Production</a:t>
            </a:r>
            <a:endParaRPr sz="1400" b="1" i="0" u="none" strike="noStrike" cap="none">
              <a:solidFill>
                <a:srgbClr val="000000"/>
              </a:solidFill>
              <a:latin typeface="Georgia"/>
              <a:ea typeface="Georgia"/>
              <a:cs typeface="Georgia"/>
              <a:sym typeface="Georgia"/>
            </a:endParaRPr>
          </a:p>
        </p:txBody>
      </p:sp>
      <p:sp>
        <p:nvSpPr>
          <p:cNvPr id="363" name="Google Shape;363;p43"/>
          <p:cNvSpPr/>
          <p:nvPr/>
        </p:nvSpPr>
        <p:spPr>
          <a:xfrm>
            <a:off x="1715925" y="1743263"/>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3"/>
          <p:cNvSpPr/>
          <p:nvPr/>
        </p:nvSpPr>
        <p:spPr>
          <a:xfrm>
            <a:off x="1715925" y="3013088"/>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3"/>
          <p:cNvSpPr/>
          <p:nvPr/>
        </p:nvSpPr>
        <p:spPr>
          <a:xfrm>
            <a:off x="1715925" y="4319238"/>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3"/>
          <p:cNvSpPr/>
          <p:nvPr/>
        </p:nvSpPr>
        <p:spPr>
          <a:xfrm>
            <a:off x="4405250" y="753025"/>
            <a:ext cx="3969600" cy="52443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7" name="Google Shape;367;p43"/>
          <p:cNvCxnSpPr/>
          <p:nvPr/>
        </p:nvCxnSpPr>
        <p:spPr>
          <a:xfrm rot="10800000" flipH="1">
            <a:off x="2840025" y="753075"/>
            <a:ext cx="1581300" cy="1436100"/>
          </a:xfrm>
          <a:prstGeom prst="straightConnector1">
            <a:avLst/>
          </a:prstGeom>
          <a:noFill/>
          <a:ln w="38100" cap="flat" cmpd="sng">
            <a:solidFill>
              <a:schemeClr val="dk2"/>
            </a:solidFill>
            <a:prstDash val="solid"/>
            <a:round/>
            <a:headEnd type="none" w="sm" len="sm"/>
            <a:tailEnd type="none" w="sm" len="sm"/>
          </a:ln>
        </p:spPr>
      </p:cxnSp>
      <p:cxnSp>
        <p:nvCxnSpPr>
          <p:cNvPr id="368" name="Google Shape;368;p43"/>
          <p:cNvCxnSpPr/>
          <p:nvPr/>
        </p:nvCxnSpPr>
        <p:spPr>
          <a:xfrm>
            <a:off x="2807750" y="2883050"/>
            <a:ext cx="1597800" cy="3098400"/>
          </a:xfrm>
          <a:prstGeom prst="straightConnector1">
            <a:avLst/>
          </a:prstGeom>
          <a:noFill/>
          <a:ln w="38100" cap="flat" cmpd="sng">
            <a:solidFill>
              <a:schemeClr val="dk2"/>
            </a:solidFill>
            <a:prstDash val="solid"/>
            <a:round/>
            <a:headEnd type="none" w="sm" len="sm"/>
            <a:tailEnd type="none" w="sm" len="sm"/>
          </a:ln>
        </p:spPr>
      </p:cxnSp>
      <p:sp>
        <p:nvSpPr>
          <p:cNvPr id="369" name="Google Shape;369;p43"/>
          <p:cNvSpPr txBox="1"/>
          <p:nvPr/>
        </p:nvSpPr>
        <p:spPr>
          <a:xfrm>
            <a:off x="4566600" y="896900"/>
            <a:ext cx="3663000" cy="49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nn-NO" sz="2900" b="0" i="0" u="none" strike="noStrike" cap="none">
                <a:solidFill>
                  <a:srgbClr val="000000"/>
                </a:solidFill>
                <a:latin typeface="Georgia"/>
                <a:ea typeface="Georgia"/>
                <a:cs typeface="Georgia"/>
                <a:sym typeface="Georgia"/>
              </a:rPr>
              <a:t>Generate multiple designs</a:t>
            </a:r>
            <a:endParaRPr sz="2900" b="0" i="0" u="none" strike="noStrike" cap="none">
              <a:solidFill>
                <a:srgbClr val="000000"/>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rgbClr val="000000"/>
                </a:solidFill>
                <a:latin typeface="Georgia"/>
                <a:ea typeface="Georgia"/>
                <a:cs typeface="Georgia"/>
                <a:sym typeface="Georgia"/>
              </a:rPr>
              <a:t>visualize solutions to discovered issues</a:t>
            </a:r>
            <a:endParaRPr sz="2900" b="0" i="0" u="none" strike="noStrike" cap="none">
              <a:solidFill>
                <a:srgbClr val="000000"/>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rgbClr val="000000"/>
                </a:solidFill>
                <a:latin typeface="Georgia"/>
                <a:ea typeface="Georgia"/>
                <a:cs typeface="Georgia"/>
                <a:sym typeface="Georgia"/>
              </a:rPr>
              <a:t>information and navigation design</a:t>
            </a:r>
            <a:endParaRPr sz="2900" b="0" i="0" u="none" strike="noStrike" cap="none">
              <a:solidFill>
                <a:srgbClr val="000000"/>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rgbClr val="000000"/>
                </a:solidFill>
                <a:latin typeface="Georgia"/>
                <a:ea typeface="Georgia"/>
                <a:cs typeface="Georgia"/>
                <a:sym typeface="Georgia"/>
              </a:rPr>
              <a:t>early graphic design</a:t>
            </a:r>
            <a:endParaRPr sz="2900" b="0" i="0" u="none" strike="noStrike" cap="none">
              <a:solidFill>
                <a:srgbClr val="000000"/>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rgbClr val="000000"/>
                </a:solidFill>
                <a:latin typeface="Georgia"/>
                <a:ea typeface="Georgia"/>
                <a:cs typeface="Georgia"/>
                <a:sym typeface="Georgia"/>
              </a:rPr>
              <a:t>select one design for development</a:t>
            </a:r>
            <a:endParaRPr sz="2900" b="0" i="0" u="none" strike="noStrike" cap="none">
              <a:solidFill>
                <a:srgbClr val="000000"/>
              </a:solidFill>
              <a:latin typeface="Georgia"/>
              <a:ea typeface="Georgia"/>
              <a:cs typeface="Georgia"/>
              <a:sym typeface="Georgia"/>
            </a:endParaRPr>
          </a:p>
        </p:txBody>
      </p:sp>
      <p:sp>
        <p:nvSpPr>
          <p:cNvPr id="370" name="Google Shape;370;p43"/>
          <p:cNvSpPr txBox="1">
            <a:spLocks noGrp="1"/>
          </p:cNvSpPr>
          <p:nvPr>
            <p:ph type="title"/>
          </p:nvPr>
        </p:nvSpPr>
        <p:spPr>
          <a:xfrm>
            <a:off x="822325" y="-93662"/>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Design Phase</a:t>
            </a:r>
            <a:endParaRPr/>
          </a:p>
        </p:txBody>
      </p:sp>
      <p:sp>
        <p:nvSpPr>
          <p:cNvPr id="371" name="Google Shape;371;p43"/>
          <p:cNvSpPr/>
          <p:nvPr/>
        </p:nvSpPr>
        <p:spPr>
          <a:xfrm>
            <a:off x="244000" y="2841813"/>
            <a:ext cx="799500" cy="6132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n-NO"/>
              <a:t>Next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822325" y="287338"/>
            <a:ext cx="7543800" cy="942975"/>
          </a:xfrm>
          <a:prstGeom prst="rect">
            <a:avLst/>
          </a:prstGeom>
          <a:noFill/>
          <a:ln>
            <a:noFill/>
          </a:ln>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3300" b="1" i="0" u="none" strike="noStrike" cap="none">
                <a:solidFill>
                  <a:srgbClr val="404040"/>
                </a:solidFill>
                <a:latin typeface="Book Antiqua"/>
                <a:ea typeface="Book Antiqua"/>
                <a:cs typeface="Book Antiqua"/>
                <a:sym typeface="Book Antiqua"/>
              </a:rPr>
              <a:t>Outline</a:t>
            </a:r>
            <a:endParaRPr sz="3300" b="1" i="0" u="none" strike="noStrike" cap="none">
              <a:solidFill>
                <a:srgbClr val="404040"/>
              </a:solidFill>
              <a:latin typeface="Book Antiqua"/>
              <a:ea typeface="Book Antiqua"/>
              <a:cs typeface="Book Antiqua"/>
              <a:sym typeface="Book Antiqua"/>
            </a:endParaRPr>
          </a:p>
        </p:txBody>
      </p:sp>
      <p:sp>
        <p:nvSpPr>
          <p:cNvPr id="220" name="Google Shape;220;p26"/>
          <p:cNvSpPr txBox="1">
            <a:spLocks noGrp="1"/>
          </p:cNvSpPr>
          <p:nvPr>
            <p:ph type="body" idx="1"/>
          </p:nvPr>
        </p:nvSpPr>
        <p:spPr>
          <a:xfrm>
            <a:off x="822325" y="1377950"/>
            <a:ext cx="7543800" cy="4491000"/>
          </a:xfrm>
          <a:prstGeom prst="rect">
            <a:avLst/>
          </a:prstGeom>
          <a:noFill/>
          <a:ln>
            <a:noFill/>
          </a:ln>
        </p:spPr>
        <p:txBody>
          <a:bodyPr spcFirstLastPara="1" wrap="square" lIns="0" tIns="45700" rIns="0" bIns="45700" anchor="t" anchorCtr="0">
            <a:noAutofit/>
          </a:bodyPr>
          <a:lstStyle/>
          <a:p>
            <a:pPr marL="457200" marR="0" lvl="0" indent="-342900" algn="l" rtl="0">
              <a:lnSpc>
                <a:spcPct val="115000"/>
              </a:lnSpc>
              <a:spcBef>
                <a:spcPts val="0"/>
              </a:spcBef>
              <a:spcAft>
                <a:spcPts val="0"/>
              </a:spcAft>
              <a:buClr>
                <a:srgbClr val="595959"/>
              </a:buClr>
              <a:buSzPts val="1800"/>
              <a:buFont typeface="Arial"/>
              <a:buChar char="●"/>
            </a:pPr>
            <a:r>
              <a:rPr lang="nn-NO" sz="1800" b="0" i="0" u="none" strike="noStrike" cap="none">
                <a:solidFill>
                  <a:srgbClr val="595959"/>
                </a:solidFill>
                <a:latin typeface="Arial"/>
                <a:ea typeface="Arial"/>
                <a:cs typeface="Arial"/>
                <a:sym typeface="Arial"/>
              </a:rPr>
              <a:t>Review</a:t>
            </a:r>
            <a:endParaRPr sz="1800" b="0" i="0" u="none" strike="noStrike" cap="none">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nn-NO" sz="1800" b="0" i="0" u="none" strike="noStrike" cap="none">
                <a:solidFill>
                  <a:srgbClr val="595959"/>
                </a:solidFill>
                <a:latin typeface="Arial"/>
                <a:ea typeface="Arial"/>
                <a:cs typeface="Arial"/>
                <a:sym typeface="Arial"/>
              </a:rPr>
              <a:t>Motivation</a:t>
            </a:r>
            <a:endParaRPr sz="1800" b="0" i="0" u="none" strike="noStrike" cap="none">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nn-NO" sz="1800" b="0" i="0" u="none" strike="noStrike" cap="none">
                <a:solidFill>
                  <a:srgbClr val="595959"/>
                </a:solidFill>
                <a:latin typeface="Arial"/>
                <a:ea typeface="Arial"/>
                <a:cs typeface="Arial"/>
                <a:sym typeface="Arial"/>
              </a:rPr>
              <a:t>Design is Iteration Process</a:t>
            </a:r>
            <a:endParaRPr sz="1800" b="0" i="0" u="none" strike="noStrike" cap="none">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nn-NO" sz="1800" b="0" i="0" u="none" strike="noStrike" cap="none">
                <a:solidFill>
                  <a:srgbClr val="595959"/>
                </a:solidFill>
                <a:latin typeface="Arial"/>
                <a:ea typeface="Arial"/>
                <a:cs typeface="Arial"/>
                <a:sym typeface="Arial"/>
              </a:rPr>
              <a:t>Setting Goals and Web Objectives </a:t>
            </a:r>
            <a:r>
              <a:rPr lang="nn-NO" sz="1800">
                <a:solidFill>
                  <a:srgbClr val="595959"/>
                </a:solidFill>
                <a:latin typeface="Arial"/>
                <a:ea typeface="Arial"/>
                <a:cs typeface="Arial"/>
                <a:sym typeface="Arial"/>
              </a:rPr>
              <a:t>⇒</a:t>
            </a:r>
            <a:r>
              <a:rPr lang="nn-NO" sz="1800" b="0" i="0" u="none" strike="noStrike" cap="none">
                <a:solidFill>
                  <a:srgbClr val="595959"/>
                </a:solidFill>
                <a:latin typeface="Arial"/>
                <a:ea typeface="Arial"/>
                <a:cs typeface="Arial"/>
                <a:sym typeface="Arial"/>
              </a:rPr>
              <a:t> VP, benchmarking</a:t>
            </a:r>
            <a:endParaRPr sz="1800" b="0" i="0" u="none" strike="noStrike" cap="none">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nn-NO" sz="1800" b="0" i="0" u="none" strike="noStrike" cap="none">
                <a:solidFill>
                  <a:srgbClr val="595959"/>
                </a:solidFill>
                <a:latin typeface="Arial"/>
                <a:ea typeface="Arial"/>
                <a:cs typeface="Arial"/>
                <a:sym typeface="Arial"/>
              </a:rPr>
              <a:t>Understanding Your Audiences </a:t>
            </a:r>
            <a:r>
              <a:rPr lang="nn-NO" sz="1800">
                <a:solidFill>
                  <a:srgbClr val="595959"/>
                </a:solidFill>
                <a:latin typeface="Arial"/>
                <a:ea typeface="Arial"/>
                <a:cs typeface="Arial"/>
                <a:sym typeface="Arial"/>
              </a:rPr>
              <a:t>⇒</a:t>
            </a:r>
            <a:r>
              <a:rPr lang="nn-NO" sz="1800" b="0" i="0" u="none" strike="noStrike" cap="none">
                <a:solidFill>
                  <a:srgbClr val="595959"/>
                </a:solidFill>
                <a:latin typeface="Arial"/>
                <a:ea typeface="Arial"/>
                <a:cs typeface="Arial"/>
                <a:sym typeface="Arial"/>
              </a:rPr>
              <a:t> Persona</a:t>
            </a:r>
            <a:endParaRPr sz="1800" b="0" i="0" u="none" strike="noStrike" cap="none">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nn-NO" sz="1800" b="0" i="0" u="none" strike="noStrike" cap="none">
                <a:solidFill>
                  <a:srgbClr val="595959"/>
                </a:solidFill>
                <a:latin typeface="Arial"/>
                <a:ea typeface="Arial"/>
                <a:cs typeface="Arial"/>
                <a:sym typeface="Arial"/>
              </a:rPr>
              <a:t>Requirement Modelling </a:t>
            </a:r>
            <a:r>
              <a:rPr lang="nn-NO" sz="1800">
                <a:solidFill>
                  <a:srgbClr val="595959"/>
                </a:solidFill>
                <a:latin typeface="Arial"/>
                <a:ea typeface="Arial"/>
                <a:cs typeface="Arial"/>
                <a:sym typeface="Arial"/>
              </a:rPr>
              <a:t>⇒</a:t>
            </a:r>
            <a:r>
              <a:rPr lang="nn-NO" sz="1800" b="0" i="0" u="none" strike="noStrike" cap="none">
                <a:solidFill>
                  <a:srgbClr val="595959"/>
                </a:solidFill>
                <a:latin typeface="Arial"/>
                <a:ea typeface="Arial"/>
                <a:cs typeface="Arial"/>
                <a:sym typeface="Arial"/>
              </a:rPr>
              <a:t> user journey mapping</a:t>
            </a:r>
            <a:endParaRPr sz="1800" b="0" i="0" u="none" strike="noStrike" cap="none">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nn-NO" sz="1800" b="0" i="0" u="none" strike="noStrike" cap="none">
                <a:solidFill>
                  <a:srgbClr val="595959"/>
                </a:solidFill>
                <a:latin typeface="Arial"/>
                <a:ea typeface="Arial"/>
                <a:cs typeface="Arial"/>
                <a:sym typeface="Arial"/>
              </a:rPr>
              <a:t>Site-Mapping </a:t>
            </a:r>
            <a:r>
              <a:rPr lang="nn-NO" sz="1800">
                <a:solidFill>
                  <a:srgbClr val="595959"/>
                </a:solidFill>
                <a:latin typeface="Arial"/>
                <a:ea typeface="Arial"/>
                <a:cs typeface="Arial"/>
                <a:sym typeface="Arial"/>
              </a:rPr>
              <a:t>⇒</a:t>
            </a:r>
            <a:r>
              <a:rPr lang="nn-NO" sz="1800" b="0" i="0" u="none" strike="noStrike" cap="none">
                <a:solidFill>
                  <a:srgbClr val="595959"/>
                </a:solidFill>
                <a:latin typeface="Arial"/>
                <a:ea typeface="Arial"/>
                <a:cs typeface="Arial"/>
                <a:sym typeface="Arial"/>
              </a:rPr>
              <a:t> site map</a:t>
            </a:r>
            <a:endParaRPr sz="1800" b="0" i="0" u="none" strike="noStrike" cap="none">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nn-NO" sz="1800" b="0" i="0" u="none" strike="noStrike" cap="none">
                <a:solidFill>
                  <a:srgbClr val="595959"/>
                </a:solidFill>
                <a:latin typeface="Arial"/>
                <a:ea typeface="Arial"/>
                <a:cs typeface="Arial"/>
                <a:sym typeface="Arial"/>
              </a:rPr>
              <a:t>Designing Interfaces </a:t>
            </a:r>
            <a:r>
              <a:rPr lang="nn-NO" sz="1800">
                <a:solidFill>
                  <a:srgbClr val="595959"/>
                </a:solidFill>
                <a:latin typeface="Arial"/>
                <a:ea typeface="Arial"/>
                <a:cs typeface="Arial"/>
                <a:sym typeface="Arial"/>
              </a:rPr>
              <a:t>⇒</a:t>
            </a:r>
            <a:r>
              <a:rPr lang="nn-NO" sz="1800" b="0" i="0" u="none" strike="noStrike" cap="none">
                <a:solidFill>
                  <a:srgbClr val="595959"/>
                </a:solidFill>
                <a:latin typeface="Arial"/>
                <a:ea typeface="Arial"/>
                <a:cs typeface="Arial"/>
                <a:sym typeface="Arial"/>
              </a:rPr>
              <a:t> wireframes</a:t>
            </a:r>
            <a:endParaRPr sz="1800" b="0" i="0" u="none" strike="noStrike" cap="none">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nn-NO" sz="1800" b="0" i="0" u="none" strike="noStrike" cap="none">
                <a:solidFill>
                  <a:srgbClr val="595959"/>
                </a:solidFill>
                <a:latin typeface="Arial"/>
                <a:ea typeface="Arial"/>
                <a:cs typeface="Arial"/>
                <a:sym typeface="Arial"/>
              </a:rPr>
              <a:t>High-fidellity Prototyping </a:t>
            </a:r>
            <a:endParaRPr sz="1800" b="0" i="0" u="none" strike="noStrike" cap="none">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nn-NO" sz="1800" b="0" i="0" u="none" strike="noStrike" cap="none">
                <a:solidFill>
                  <a:srgbClr val="595959"/>
                </a:solidFill>
                <a:latin typeface="Arial"/>
                <a:ea typeface="Arial"/>
                <a:cs typeface="Arial"/>
                <a:sym typeface="Arial"/>
              </a:rPr>
              <a:t>Introduction to HTML5</a:t>
            </a:r>
            <a:endParaRPr sz="1800" b="0" i="0" u="none" strike="noStrike" cap="none">
              <a:solidFill>
                <a:srgbClr val="595959"/>
              </a:solidFill>
              <a:latin typeface="Arial"/>
              <a:ea typeface="Arial"/>
              <a:cs typeface="Arial"/>
              <a:sym typeface="Arial"/>
            </a:endParaRPr>
          </a:p>
          <a:p>
            <a:pPr marL="457200" marR="0" lvl="0" indent="-342900" algn="l" rtl="0">
              <a:lnSpc>
                <a:spcPct val="115000"/>
              </a:lnSpc>
              <a:spcBef>
                <a:spcPts val="0"/>
              </a:spcBef>
              <a:spcAft>
                <a:spcPts val="0"/>
              </a:spcAft>
              <a:buClr>
                <a:srgbClr val="595959"/>
              </a:buClr>
              <a:buSzPts val="1800"/>
              <a:buFont typeface="Arial"/>
              <a:buChar char="●"/>
            </a:pPr>
            <a:r>
              <a:rPr lang="nn-NO" sz="1800" b="0" i="0" u="none" strike="noStrike" cap="none">
                <a:solidFill>
                  <a:srgbClr val="595959"/>
                </a:solidFill>
                <a:latin typeface="Arial"/>
                <a:ea typeface="Arial"/>
                <a:cs typeface="Arial"/>
                <a:sym typeface="Arial"/>
              </a:rPr>
              <a:t>Summary</a:t>
            </a:r>
            <a:endParaRPr sz="1800" b="0" i="0" u="none" strike="noStrike" cap="none">
              <a:solidFill>
                <a:srgbClr val="595959"/>
              </a:solidFill>
              <a:latin typeface="Arial"/>
              <a:ea typeface="Arial"/>
              <a:cs typeface="Arial"/>
              <a:sym typeface="Arial"/>
            </a:endParaRPr>
          </a:p>
          <a:p>
            <a:pPr marL="0" marR="0" lvl="0" indent="0" algn="l" rtl="0">
              <a:lnSpc>
                <a:spcPct val="115000"/>
              </a:lnSpc>
              <a:spcBef>
                <a:spcPts val="1600"/>
              </a:spcBef>
              <a:spcAft>
                <a:spcPts val="0"/>
              </a:spcAft>
              <a:buClr>
                <a:schemeClr val="accent1"/>
              </a:buClr>
              <a:buSzPts val="2800"/>
              <a:buFont typeface="Courier New"/>
              <a:buNone/>
            </a:pPr>
            <a:endParaRPr sz="1800" b="0" i="0" u="none" strike="noStrike" cap="none">
              <a:solidFill>
                <a:srgbClr val="595959"/>
              </a:solidFill>
              <a:latin typeface="Arial"/>
              <a:ea typeface="Arial"/>
              <a:cs typeface="Arial"/>
              <a:sym typeface="Arial"/>
            </a:endParaRPr>
          </a:p>
          <a:p>
            <a:pPr marL="0" marR="0" lvl="0" indent="0" algn="l" rtl="0">
              <a:lnSpc>
                <a:spcPct val="115000"/>
              </a:lnSpc>
              <a:spcBef>
                <a:spcPts val="1600"/>
              </a:spcBef>
              <a:spcAft>
                <a:spcPts val="1600"/>
              </a:spcAft>
              <a:buClr>
                <a:schemeClr val="accent1"/>
              </a:buClr>
              <a:buSzPts val="2800"/>
              <a:buFont typeface="Courier New"/>
              <a:buNone/>
            </a:pPr>
            <a:endParaRPr sz="1800" b="0" i="0" u="none" strike="noStrike" cap="none">
              <a:solidFill>
                <a:srgbClr val="595959"/>
              </a:solidFill>
              <a:latin typeface="Arial"/>
              <a:ea typeface="Arial"/>
              <a:cs typeface="Arial"/>
              <a:sym typeface="Arial"/>
            </a:endParaRPr>
          </a:p>
        </p:txBody>
      </p:sp>
      <p:sp>
        <p:nvSpPr>
          <p:cNvPr id="221" name="Google Shape;221;p26"/>
          <p:cNvSpPr txBox="1">
            <a:spLocks noGrp="1"/>
          </p:cNvSpPr>
          <p:nvPr>
            <p:ph type="ftr" idx="11"/>
          </p:nvPr>
        </p:nvSpPr>
        <p:spPr>
          <a:xfrm>
            <a:off x="2765425" y="6459538"/>
            <a:ext cx="3616325"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675" b="0" i="0" u="none" strike="noStrike" cap="none">
                <a:solidFill>
                  <a:srgbClr val="FFFFFF"/>
                </a:solidFill>
                <a:latin typeface="Arial"/>
                <a:ea typeface="Arial"/>
                <a:cs typeface="Arial"/>
                <a:sym typeface="Arial"/>
              </a:rPr>
              <a:t>PERANCANGAN DAN PEMROGRAMAN WEB SEMESTER GANJIL 2017/2018</a:t>
            </a:r>
            <a:endParaRPr sz="675" b="0" i="0" u="none" strike="noStrike" cap="non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75"/>
        <p:cNvGrpSpPr/>
        <p:nvPr/>
      </p:nvGrpSpPr>
      <p:grpSpPr>
        <a:xfrm>
          <a:off x="0" y="0"/>
          <a:ext cx="0" cy="0"/>
          <a:chOff x="0" y="0"/>
          <a:chExt cx="0" cy="0"/>
        </a:xfrm>
      </p:grpSpPr>
      <p:sp>
        <p:nvSpPr>
          <p:cNvPr id="376" name="Google Shape;376;p44"/>
          <p:cNvSpPr/>
          <p:nvPr/>
        </p:nvSpPr>
        <p:spPr>
          <a:xfrm>
            <a:off x="1013925" y="995100"/>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Discovery</a:t>
            </a:r>
            <a:endParaRPr sz="1400" b="1" i="0" u="none" strike="noStrike" cap="none">
              <a:solidFill>
                <a:srgbClr val="000000"/>
              </a:solidFill>
              <a:latin typeface="Georgia"/>
              <a:ea typeface="Georgia"/>
              <a:cs typeface="Georgia"/>
              <a:sym typeface="Georgia"/>
            </a:endParaRPr>
          </a:p>
        </p:txBody>
      </p:sp>
      <p:sp>
        <p:nvSpPr>
          <p:cNvPr id="377" name="Google Shape;377;p44"/>
          <p:cNvSpPr/>
          <p:nvPr/>
        </p:nvSpPr>
        <p:spPr>
          <a:xfrm>
            <a:off x="1013925" y="222862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Design</a:t>
            </a:r>
            <a:br>
              <a:rPr lang="nn-NO" sz="1400" b="1" i="0" u="none" strike="noStrike" cap="none">
                <a:solidFill>
                  <a:srgbClr val="000000"/>
                </a:solidFill>
                <a:latin typeface="Georgia"/>
                <a:ea typeface="Georgia"/>
                <a:cs typeface="Georgia"/>
                <a:sym typeface="Georgia"/>
              </a:rPr>
            </a:br>
            <a:r>
              <a:rPr lang="nn-NO" sz="1400" b="1" i="0" u="none" strike="noStrike" cap="none">
                <a:solidFill>
                  <a:srgbClr val="000000"/>
                </a:solidFill>
                <a:latin typeface="Georgia"/>
                <a:ea typeface="Georgia"/>
                <a:cs typeface="Georgia"/>
                <a:sym typeface="Georgia"/>
              </a:rPr>
              <a:t>Exploration</a:t>
            </a:r>
            <a:endParaRPr sz="1400" b="1" i="0" u="none" strike="noStrike" cap="none">
              <a:solidFill>
                <a:srgbClr val="000000"/>
              </a:solidFill>
              <a:latin typeface="Georgia"/>
              <a:ea typeface="Georgia"/>
              <a:cs typeface="Georgia"/>
              <a:sym typeface="Georgia"/>
            </a:endParaRPr>
          </a:p>
        </p:txBody>
      </p:sp>
      <p:sp>
        <p:nvSpPr>
          <p:cNvPr id="378" name="Google Shape;378;p44"/>
          <p:cNvSpPr/>
          <p:nvPr/>
        </p:nvSpPr>
        <p:spPr>
          <a:xfrm>
            <a:off x="1013925" y="3534775"/>
            <a:ext cx="1823400" cy="613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Design</a:t>
            </a:r>
            <a:br>
              <a:rPr lang="nn-NO" sz="1400" b="1" i="0" u="none" strike="noStrike" cap="none">
                <a:solidFill>
                  <a:srgbClr val="000000"/>
                </a:solidFill>
                <a:latin typeface="Georgia"/>
                <a:ea typeface="Georgia"/>
                <a:cs typeface="Georgia"/>
                <a:sym typeface="Georgia"/>
              </a:rPr>
            </a:br>
            <a:r>
              <a:rPr lang="nn-NO" sz="1400" b="1" i="0" u="none" strike="noStrike" cap="none">
                <a:solidFill>
                  <a:srgbClr val="000000"/>
                </a:solidFill>
                <a:latin typeface="Georgia"/>
                <a:ea typeface="Georgia"/>
                <a:cs typeface="Georgia"/>
                <a:sym typeface="Georgia"/>
              </a:rPr>
              <a:t>Refinement</a:t>
            </a:r>
            <a:endParaRPr sz="1400" b="1" i="0" u="none" strike="noStrike" cap="none">
              <a:solidFill>
                <a:srgbClr val="000000"/>
              </a:solidFill>
              <a:latin typeface="Georgia"/>
              <a:ea typeface="Georgia"/>
              <a:cs typeface="Georgia"/>
              <a:sym typeface="Georgia"/>
            </a:endParaRPr>
          </a:p>
        </p:txBody>
      </p:sp>
      <p:sp>
        <p:nvSpPr>
          <p:cNvPr id="379" name="Google Shape;379;p44"/>
          <p:cNvSpPr/>
          <p:nvPr/>
        </p:nvSpPr>
        <p:spPr>
          <a:xfrm>
            <a:off x="1013925" y="484092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Production</a:t>
            </a:r>
            <a:endParaRPr sz="1400" b="1" i="0" u="none" strike="noStrike" cap="none">
              <a:solidFill>
                <a:srgbClr val="000000"/>
              </a:solidFill>
              <a:latin typeface="Georgia"/>
              <a:ea typeface="Georgia"/>
              <a:cs typeface="Georgia"/>
              <a:sym typeface="Georgia"/>
            </a:endParaRPr>
          </a:p>
        </p:txBody>
      </p:sp>
      <p:sp>
        <p:nvSpPr>
          <p:cNvPr id="380" name="Google Shape;380;p44"/>
          <p:cNvSpPr/>
          <p:nvPr/>
        </p:nvSpPr>
        <p:spPr>
          <a:xfrm>
            <a:off x="1715925" y="1743263"/>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4"/>
          <p:cNvSpPr/>
          <p:nvPr/>
        </p:nvSpPr>
        <p:spPr>
          <a:xfrm>
            <a:off x="1715925" y="3013088"/>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4"/>
          <p:cNvSpPr/>
          <p:nvPr/>
        </p:nvSpPr>
        <p:spPr>
          <a:xfrm>
            <a:off x="1715925" y="4319238"/>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4"/>
          <p:cNvSpPr/>
          <p:nvPr/>
        </p:nvSpPr>
        <p:spPr>
          <a:xfrm>
            <a:off x="4405250" y="753025"/>
            <a:ext cx="3969600" cy="52443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4" name="Google Shape;384;p44"/>
          <p:cNvCxnSpPr/>
          <p:nvPr/>
        </p:nvCxnSpPr>
        <p:spPr>
          <a:xfrm rot="10800000" flipH="1">
            <a:off x="2872300" y="753025"/>
            <a:ext cx="1548900" cy="2743200"/>
          </a:xfrm>
          <a:prstGeom prst="straightConnector1">
            <a:avLst/>
          </a:prstGeom>
          <a:noFill/>
          <a:ln w="38100" cap="flat" cmpd="sng">
            <a:solidFill>
              <a:schemeClr val="dk2"/>
            </a:solidFill>
            <a:prstDash val="solid"/>
            <a:round/>
            <a:headEnd type="none" w="sm" len="sm"/>
            <a:tailEnd type="none" w="sm" len="sm"/>
          </a:ln>
        </p:spPr>
      </p:cxnSp>
      <p:cxnSp>
        <p:nvCxnSpPr>
          <p:cNvPr id="385" name="Google Shape;385;p44"/>
          <p:cNvCxnSpPr/>
          <p:nvPr/>
        </p:nvCxnSpPr>
        <p:spPr>
          <a:xfrm>
            <a:off x="2823875" y="4190100"/>
            <a:ext cx="1581600" cy="1791300"/>
          </a:xfrm>
          <a:prstGeom prst="straightConnector1">
            <a:avLst/>
          </a:prstGeom>
          <a:noFill/>
          <a:ln w="38100" cap="flat" cmpd="sng">
            <a:solidFill>
              <a:schemeClr val="dk2"/>
            </a:solidFill>
            <a:prstDash val="solid"/>
            <a:round/>
            <a:headEnd type="none" w="sm" len="sm"/>
            <a:tailEnd type="none" w="sm" len="sm"/>
          </a:ln>
        </p:spPr>
      </p:cxnSp>
      <p:sp>
        <p:nvSpPr>
          <p:cNvPr id="386" name="Google Shape;386;p44"/>
          <p:cNvSpPr txBox="1"/>
          <p:nvPr/>
        </p:nvSpPr>
        <p:spPr>
          <a:xfrm>
            <a:off x="4566600" y="896900"/>
            <a:ext cx="3663000" cy="49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nn-NO" sz="2900" b="0" i="0" u="none" strike="noStrike" cap="none">
                <a:solidFill>
                  <a:srgbClr val="000000"/>
                </a:solidFill>
                <a:latin typeface="Georgia"/>
                <a:ea typeface="Georgia"/>
                <a:cs typeface="Georgia"/>
                <a:sym typeface="Georgia"/>
              </a:rPr>
              <a:t>Develop the design</a:t>
            </a:r>
            <a:endParaRPr sz="2900" b="0" i="0" u="none" strike="noStrike" cap="none">
              <a:solidFill>
                <a:srgbClr val="000000"/>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rgbClr val="000000"/>
                </a:solidFill>
                <a:latin typeface="Georgia"/>
                <a:ea typeface="Georgia"/>
                <a:cs typeface="Georgia"/>
                <a:sym typeface="Georgia"/>
              </a:rPr>
              <a:t>increasing level of details</a:t>
            </a:r>
            <a:endParaRPr sz="2900" b="0" i="0" u="none" strike="noStrike" cap="none">
              <a:solidFill>
                <a:srgbClr val="000000"/>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rgbClr val="000000"/>
                </a:solidFill>
                <a:latin typeface="Georgia"/>
                <a:ea typeface="Georgia"/>
                <a:cs typeface="Georgia"/>
                <a:sym typeface="Georgia"/>
              </a:rPr>
              <a:t>heavy emphasis on graphic design</a:t>
            </a:r>
            <a:endParaRPr sz="2900" b="0" i="0" u="none" strike="noStrike" cap="none">
              <a:solidFill>
                <a:srgbClr val="000000"/>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rgbClr val="000000"/>
                </a:solidFill>
                <a:latin typeface="Georgia"/>
                <a:ea typeface="Georgia"/>
                <a:cs typeface="Georgia"/>
                <a:sym typeface="Georgia"/>
              </a:rPr>
              <a:t>iterate on design</a:t>
            </a:r>
            <a:endParaRPr sz="2900" b="0" i="0" u="none" strike="noStrike" cap="none">
              <a:solidFill>
                <a:srgbClr val="000000"/>
              </a:solidFill>
              <a:latin typeface="Georgia"/>
              <a:ea typeface="Georgia"/>
              <a:cs typeface="Georgia"/>
              <a:sym typeface="Georgia"/>
            </a:endParaRPr>
          </a:p>
        </p:txBody>
      </p:sp>
      <p:sp>
        <p:nvSpPr>
          <p:cNvPr id="387" name="Google Shape;387;p44"/>
          <p:cNvSpPr txBox="1">
            <a:spLocks noGrp="1"/>
          </p:cNvSpPr>
          <p:nvPr>
            <p:ph type="title"/>
          </p:nvPr>
        </p:nvSpPr>
        <p:spPr>
          <a:xfrm>
            <a:off x="822325" y="-93662"/>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Design Phase</a:t>
            </a:r>
            <a:endParaRPr/>
          </a:p>
        </p:txBody>
      </p:sp>
      <p:sp>
        <p:nvSpPr>
          <p:cNvPr id="388" name="Google Shape;388;p44"/>
          <p:cNvSpPr/>
          <p:nvPr/>
        </p:nvSpPr>
        <p:spPr>
          <a:xfrm>
            <a:off x="227875" y="4221200"/>
            <a:ext cx="799500" cy="6132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n-NO"/>
              <a:t>Next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92"/>
        <p:cNvGrpSpPr/>
        <p:nvPr/>
      </p:nvGrpSpPr>
      <p:grpSpPr>
        <a:xfrm>
          <a:off x="0" y="0"/>
          <a:ext cx="0" cy="0"/>
          <a:chOff x="0" y="0"/>
          <a:chExt cx="0" cy="0"/>
        </a:xfrm>
      </p:grpSpPr>
      <p:sp>
        <p:nvSpPr>
          <p:cNvPr id="393" name="Google Shape;393;p45"/>
          <p:cNvSpPr/>
          <p:nvPr/>
        </p:nvSpPr>
        <p:spPr>
          <a:xfrm>
            <a:off x="1013925" y="995100"/>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Discovery</a:t>
            </a:r>
            <a:endParaRPr sz="1400" b="1" i="0" u="none" strike="noStrike" cap="none">
              <a:solidFill>
                <a:srgbClr val="000000"/>
              </a:solidFill>
              <a:latin typeface="Georgia"/>
              <a:ea typeface="Georgia"/>
              <a:cs typeface="Georgia"/>
              <a:sym typeface="Georgia"/>
            </a:endParaRPr>
          </a:p>
        </p:txBody>
      </p:sp>
      <p:sp>
        <p:nvSpPr>
          <p:cNvPr id="394" name="Google Shape;394;p45"/>
          <p:cNvSpPr/>
          <p:nvPr/>
        </p:nvSpPr>
        <p:spPr>
          <a:xfrm>
            <a:off x="1013925" y="222862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Design</a:t>
            </a:r>
            <a:br>
              <a:rPr lang="nn-NO" sz="1400" b="1" i="0" u="none" strike="noStrike" cap="none">
                <a:solidFill>
                  <a:srgbClr val="000000"/>
                </a:solidFill>
                <a:latin typeface="Georgia"/>
                <a:ea typeface="Georgia"/>
                <a:cs typeface="Georgia"/>
                <a:sym typeface="Georgia"/>
              </a:rPr>
            </a:br>
            <a:r>
              <a:rPr lang="nn-NO" sz="1400" b="1" i="0" u="none" strike="noStrike" cap="none">
                <a:solidFill>
                  <a:srgbClr val="000000"/>
                </a:solidFill>
                <a:latin typeface="Georgia"/>
                <a:ea typeface="Georgia"/>
                <a:cs typeface="Georgia"/>
                <a:sym typeface="Georgia"/>
              </a:rPr>
              <a:t>Exploration</a:t>
            </a:r>
            <a:endParaRPr sz="1400" b="1" i="0" u="none" strike="noStrike" cap="none">
              <a:solidFill>
                <a:srgbClr val="000000"/>
              </a:solidFill>
              <a:latin typeface="Georgia"/>
              <a:ea typeface="Georgia"/>
              <a:cs typeface="Georgia"/>
              <a:sym typeface="Georgia"/>
            </a:endParaRPr>
          </a:p>
        </p:txBody>
      </p:sp>
      <p:sp>
        <p:nvSpPr>
          <p:cNvPr id="395" name="Google Shape;395;p45"/>
          <p:cNvSpPr/>
          <p:nvPr/>
        </p:nvSpPr>
        <p:spPr>
          <a:xfrm>
            <a:off x="1013925" y="3534775"/>
            <a:ext cx="1823400" cy="61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Design</a:t>
            </a:r>
            <a:br>
              <a:rPr lang="nn-NO" sz="1400" b="1" i="0" u="none" strike="noStrike" cap="none">
                <a:solidFill>
                  <a:srgbClr val="000000"/>
                </a:solidFill>
                <a:latin typeface="Georgia"/>
                <a:ea typeface="Georgia"/>
                <a:cs typeface="Georgia"/>
                <a:sym typeface="Georgia"/>
              </a:rPr>
            </a:br>
            <a:r>
              <a:rPr lang="nn-NO" sz="1400" b="1" i="0" u="none" strike="noStrike" cap="none">
                <a:solidFill>
                  <a:srgbClr val="000000"/>
                </a:solidFill>
                <a:latin typeface="Georgia"/>
                <a:ea typeface="Georgia"/>
                <a:cs typeface="Georgia"/>
                <a:sym typeface="Georgia"/>
              </a:rPr>
              <a:t>Refinement</a:t>
            </a:r>
            <a:endParaRPr sz="1400" b="1" i="0" u="none" strike="noStrike" cap="none">
              <a:solidFill>
                <a:srgbClr val="000000"/>
              </a:solidFill>
              <a:latin typeface="Georgia"/>
              <a:ea typeface="Georgia"/>
              <a:cs typeface="Georgia"/>
              <a:sym typeface="Georgia"/>
            </a:endParaRPr>
          </a:p>
        </p:txBody>
      </p:sp>
      <p:sp>
        <p:nvSpPr>
          <p:cNvPr id="396" name="Google Shape;396;p45"/>
          <p:cNvSpPr/>
          <p:nvPr/>
        </p:nvSpPr>
        <p:spPr>
          <a:xfrm>
            <a:off x="1013925" y="4840925"/>
            <a:ext cx="1823400" cy="613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1" i="0" u="none" strike="noStrike" cap="none">
                <a:solidFill>
                  <a:srgbClr val="000000"/>
                </a:solidFill>
                <a:latin typeface="Georgia"/>
                <a:ea typeface="Georgia"/>
                <a:cs typeface="Georgia"/>
                <a:sym typeface="Georgia"/>
              </a:rPr>
              <a:t>Production</a:t>
            </a:r>
            <a:endParaRPr sz="1400" b="1" i="0" u="none" strike="noStrike" cap="none">
              <a:solidFill>
                <a:srgbClr val="000000"/>
              </a:solidFill>
              <a:latin typeface="Georgia"/>
              <a:ea typeface="Georgia"/>
              <a:cs typeface="Georgia"/>
              <a:sym typeface="Georgia"/>
            </a:endParaRPr>
          </a:p>
        </p:txBody>
      </p:sp>
      <p:sp>
        <p:nvSpPr>
          <p:cNvPr id="397" name="Google Shape;397;p45"/>
          <p:cNvSpPr/>
          <p:nvPr/>
        </p:nvSpPr>
        <p:spPr>
          <a:xfrm>
            <a:off x="1715925" y="1743263"/>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5"/>
          <p:cNvSpPr/>
          <p:nvPr/>
        </p:nvSpPr>
        <p:spPr>
          <a:xfrm>
            <a:off x="1715925" y="3013088"/>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5"/>
          <p:cNvSpPr/>
          <p:nvPr/>
        </p:nvSpPr>
        <p:spPr>
          <a:xfrm>
            <a:off x="1715925" y="4319238"/>
            <a:ext cx="419400" cy="35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45"/>
          <p:cNvSpPr/>
          <p:nvPr/>
        </p:nvSpPr>
        <p:spPr>
          <a:xfrm>
            <a:off x="4405250" y="753025"/>
            <a:ext cx="3969600" cy="52443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1" name="Google Shape;401;p45"/>
          <p:cNvCxnSpPr/>
          <p:nvPr/>
        </p:nvCxnSpPr>
        <p:spPr>
          <a:xfrm rot="10800000" flipH="1">
            <a:off x="2872300" y="752925"/>
            <a:ext cx="1548900" cy="4066500"/>
          </a:xfrm>
          <a:prstGeom prst="straightConnector1">
            <a:avLst/>
          </a:prstGeom>
          <a:noFill/>
          <a:ln w="38100" cap="flat" cmpd="sng">
            <a:solidFill>
              <a:schemeClr val="dk2"/>
            </a:solidFill>
            <a:prstDash val="solid"/>
            <a:round/>
            <a:headEnd type="none" w="sm" len="sm"/>
            <a:tailEnd type="none" w="sm" len="sm"/>
          </a:ln>
        </p:spPr>
      </p:cxnSp>
      <p:cxnSp>
        <p:nvCxnSpPr>
          <p:cNvPr id="402" name="Google Shape;402;p45"/>
          <p:cNvCxnSpPr/>
          <p:nvPr/>
        </p:nvCxnSpPr>
        <p:spPr>
          <a:xfrm>
            <a:off x="2856150" y="5497150"/>
            <a:ext cx="1549200" cy="484500"/>
          </a:xfrm>
          <a:prstGeom prst="straightConnector1">
            <a:avLst/>
          </a:prstGeom>
          <a:noFill/>
          <a:ln w="38100" cap="flat" cmpd="sng">
            <a:solidFill>
              <a:schemeClr val="dk2"/>
            </a:solidFill>
            <a:prstDash val="solid"/>
            <a:round/>
            <a:headEnd type="none" w="sm" len="sm"/>
            <a:tailEnd type="none" w="sm" len="sm"/>
          </a:ln>
        </p:spPr>
      </p:cxnSp>
      <p:sp>
        <p:nvSpPr>
          <p:cNvPr id="403" name="Google Shape;403;p45"/>
          <p:cNvSpPr txBox="1"/>
          <p:nvPr/>
        </p:nvSpPr>
        <p:spPr>
          <a:xfrm>
            <a:off x="4566600" y="896900"/>
            <a:ext cx="3663000" cy="493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nn-NO" sz="2900" b="0" i="0" u="none" strike="noStrike" cap="none">
                <a:solidFill>
                  <a:srgbClr val="000000"/>
                </a:solidFill>
                <a:latin typeface="Georgia"/>
                <a:ea typeface="Georgia"/>
                <a:cs typeface="Georgia"/>
                <a:sym typeface="Georgia"/>
              </a:rPr>
              <a:t>Prepare design for handoff</a:t>
            </a:r>
            <a:endParaRPr sz="2900" b="0" i="0" u="none" strike="noStrike" cap="none">
              <a:solidFill>
                <a:srgbClr val="000000"/>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rgbClr val="000000"/>
                </a:solidFill>
                <a:latin typeface="Georgia"/>
                <a:ea typeface="Georgia"/>
                <a:cs typeface="Georgia"/>
                <a:sym typeface="Georgia"/>
              </a:rPr>
              <a:t>create final deliverable</a:t>
            </a:r>
            <a:endParaRPr sz="2900" b="0" i="0" u="none" strike="noStrike" cap="none">
              <a:solidFill>
                <a:srgbClr val="000000"/>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rgbClr val="000000"/>
                </a:solidFill>
                <a:latin typeface="Georgia"/>
                <a:ea typeface="Georgia"/>
                <a:cs typeface="Georgia"/>
                <a:sym typeface="Georgia"/>
              </a:rPr>
              <a:t>specifications, guidelines, and prototypes</a:t>
            </a:r>
            <a:endParaRPr sz="2900" b="0" i="0" u="none" strike="noStrike" cap="none">
              <a:solidFill>
                <a:srgbClr val="000000"/>
              </a:solidFill>
              <a:latin typeface="Georgia"/>
              <a:ea typeface="Georgia"/>
              <a:cs typeface="Georgia"/>
              <a:sym typeface="Georgia"/>
            </a:endParaRPr>
          </a:p>
          <a:p>
            <a:pPr marL="457200" marR="0" lvl="0" indent="-412750" algn="l" rtl="0">
              <a:lnSpc>
                <a:spcPct val="100000"/>
              </a:lnSpc>
              <a:spcBef>
                <a:spcPts val="0"/>
              </a:spcBef>
              <a:spcAft>
                <a:spcPts val="0"/>
              </a:spcAft>
              <a:buClr>
                <a:srgbClr val="000000"/>
              </a:buClr>
              <a:buSzPts val="2900"/>
              <a:buFont typeface="Georgia"/>
              <a:buChar char="-"/>
            </a:pPr>
            <a:r>
              <a:rPr lang="nn-NO" sz="2900" b="0" i="0" u="none" strike="noStrike" cap="none">
                <a:solidFill>
                  <a:srgbClr val="000000"/>
                </a:solidFill>
                <a:latin typeface="Georgia"/>
                <a:ea typeface="Georgia"/>
                <a:cs typeface="Georgia"/>
                <a:sym typeface="Georgia"/>
              </a:rPr>
              <a:t>as much as detail as possible</a:t>
            </a:r>
            <a:endParaRPr sz="2900" b="0" i="0" u="none" strike="noStrike" cap="none">
              <a:solidFill>
                <a:srgbClr val="000000"/>
              </a:solidFill>
              <a:latin typeface="Georgia"/>
              <a:ea typeface="Georgia"/>
              <a:cs typeface="Georgia"/>
              <a:sym typeface="Georgia"/>
            </a:endParaRPr>
          </a:p>
        </p:txBody>
      </p:sp>
      <p:sp>
        <p:nvSpPr>
          <p:cNvPr id="404" name="Google Shape;404;p45"/>
          <p:cNvSpPr txBox="1">
            <a:spLocks noGrp="1"/>
          </p:cNvSpPr>
          <p:nvPr>
            <p:ph type="title"/>
          </p:nvPr>
        </p:nvSpPr>
        <p:spPr>
          <a:xfrm>
            <a:off x="822325" y="-93662"/>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Design Phase</a:t>
            </a:r>
            <a:endParaRPr/>
          </a:p>
        </p:txBody>
      </p:sp>
      <p:sp>
        <p:nvSpPr>
          <p:cNvPr id="405" name="Google Shape;405;p45"/>
          <p:cNvSpPr/>
          <p:nvPr/>
        </p:nvSpPr>
        <p:spPr>
          <a:xfrm>
            <a:off x="214425" y="5432800"/>
            <a:ext cx="978300" cy="6132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n-NO"/>
              <a:t>Finish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sp>
        <p:nvSpPr>
          <p:cNvPr id="410" name="Google Shape;410;p46"/>
          <p:cNvSpPr txBox="1">
            <a:spLocks noGrp="1"/>
          </p:cNvSpPr>
          <p:nvPr>
            <p:ph type="title"/>
          </p:nvPr>
        </p:nvSpPr>
        <p:spPr>
          <a:xfrm>
            <a:off x="800100" y="2051534"/>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800" b="1" i="0" u="none" strike="noStrike" cap="none">
                <a:solidFill>
                  <a:srgbClr val="404040"/>
                </a:solidFill>
                <a:latin typeface="Book Antiqua"/>
                <a:ea typeface="Book Antiqua"/>
                <a:cs typeface="Book Antiqua"/>
                <a:sym typeface="Book Antiqua"/>
              </a:rPr>
              <a:t>Let’s Help </a:t>
            </a:r>
            <a:br>
              <a:rPr lang="nn-NO" sz="4800" b="1" i="0" u="none" strike="noStrike" cap="none">
                <a:solidFill>
                  <a:srgbClr val="404040"/>
                </a:solidFill>
                <a:latin typeface="Book Antiqua"/>
                <a:ea typeface="Book Antiqua"/>
                <a:cs typeface="Book Antiqua"/>
                <a:sym typeface="Book Antiqua"/>
              </a:rPr>
            </a:br>
            <a:r>
              <a:rPr lang="nn-NO" sz="4800" b="1" i="0" u="none" strike="noStrike" cap="none">
                <a:solidFill>
                  <a:srgbClr val="404040"/>
                </a:solidFill>
                <a:latin typeface="Book Antiqua"/>
                <a:ea typeface="Book Antiqua"/>
                <a:cs typeface="Book Antiqua"/>
                <a:sym typeface="Book Antiqua"/>
              </a:rPr>
              <a:t>Kak Pewe!</a:t>
            </a:r>
            <a:endParaRPr sz="4800" b="1" i="0" u="none" strike="noStrike" cap="none">
              <a:solidFill>
                <a:srgbClr val="404040"/>
              </a:solidFill>
              <a:latin typeface="Book Antiqua"/>
              <a:ea typeface="Book Antiqua"/>
              <a:cs typeface="Book Antiqua"/>
              <a:sym typeface="Book Antiqua"/>
            </a:endParaRPr>
          </a:p>
        </p:txBody>
      </p:sp>
      <p:pic>
        <p:nvPicPr>
          <p:cNvPr id="411" name="Google Shape;411;p46" descr="A picture containing vector graphics&#10;&#10;Description generated with high confidence"/>
          <p:cNvPicPr preferRelativeResize="0"/>
          <p:nvPr/>
        </p:nvPicPr>
        <p:blipFill rotWithShape="1">
          <a:blip r:embed="rId3">
            <a:alphaModFix/>
          </a:blip>
          <a:srcRect/>
          <a:stretch/>
        </p:blipFill>
        <p:spPr>
          <a:xfrm>
            <a:off x="4537210" y="2169486"/>
            <a:ext cx="3806690" cy="3806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15"/>
        <p:cNvGrpSpPr/>
        <p:nvPr/>
      </p:nvGrpSpPr>
      <p:grpSpPr>
        <a:xfrm>
          <a:off x="0" y="0"/>
          <a:ext cx="0" cy="0"/>
          <a:chOff x="0" y="0"/>
          <a:chExt cx="0" cy="0"/>
        </a:xfrm>
      </p:grpSpPr>
      <p:pic>
        <p:nvPicPr>
          <p:cNvPr id="416" name="Google Shape;416;p47" descr="A close up of a logo&#10;&#10;Description generated with high confidence"/>
          <p:cNvPicPr preferRelativeResize="0"/>
          <p:nvPr/>
        </p:nvPicPr>
        <p:blipFill rotWithShape="1">
          <a:blip r:embed="rId3">
            <a:alphaModFix/>
          </a:blip>
          <a:srcRect/>
          <a:stretch/>
        </p:blipFill>
        <p:spPr>
          <a:xfrm>
            <a:off x="367528" y="0"/>
            <a:ext cx="3459256" cy="6858000"/>
          </a:xfrm>
          <a:prstGeom prst="rect">
            <a:avLst/>
          </a:prstGeom>
          <a:noFill/>
          <a:ln>
            <a:noFill/>
          </a:ln>
        </p:spPr>
      </p:pic>
      <p:sp>
        <p:nvSpPr>
          <p:cNvPr id="417" name="Google Shape;417;p47"/>
          <p:cNvSpPr txBox="1"/>
          <p:nvPr/>
        </p:nvSpPr>
        <p:spPr>
          <a:xfrm>
            <a:off x="3719296" y="2247084"/>
            <a:ext cx="5154000" cy="310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n-NO" sz="2800"/>
              <a:t>Ceritanya, </a:t>
            </a:r>
            <a:r>
              <a:rPr lang="nn-NO" sz="2800" b="0" i="0" u="none" strike="noStrike" cap="none">
                <a:solidFill>
                  <a:srgbClr val="000000"/>
                </a:solidFill>
                <a:latin typeface="Arial"/>
                <a:ea typeface="Arial"/>
                <a:cs typeface="Arial"/>
                <a:sym typeface="Arial"/>
              </a:rPr>
              <a:t>Kak </a:t>
            </a:r>
            <a:r>
              <a:rPr lang="nn-NO" sz="2800"/>
              <a:t>P</a:t>
            </a:r>
            <a:r>
              <a:rPr lang="nn-NO" sz="2800" b="0" i="0" u="none" strike="noStrike" cap="none">
                <a:solidFill>
                  <a:srgbClr val="000000"/>
                </a:solidFill>
                <a:latin typeface="Arial"/>
                <a:ea typeface="Arial"/>
                <a:cs typeface="Arial"/>
                <a:sym typeface="Arial"/>
              </a:rPr>
              <a:t>ewe adalah koo</a:t>
            </a:r>
            <a:r>
              <a:rPr lang="nn-NO" sz="2800"/>
              <a:t>rdinator asisten PPW m</a:t>
            </a:r>
            <a:r>
              <a:rPr lang="nn-NO" sz="2800" b="0" i="0" u="none" strike="noStrike" cap="none">
                <a:solidFill>
                  <a:srgbClr val="000000"/>
                </a:solidFill>
                <a:latin typeface="Arial"/>
                <a:ea typeface="Arial"/>
                <a:cs typeface="Arial"/>
                <a:sym typeface="Arial"/>
              </a:rPr>
              <a:t>au membuat website pencatatan kinerja </a:t>
            </a:r>
            <a:r>
              <a:rPr lang="nn-NO" sz="2800"/>
              <a:t> </a:t>
            </a:r>
            <a:r>
              <a:rPr lang="nn-NO" sz="2800" b="0" i="0" u="none" strike="noStrike" cap="none">
                <a:solidFill>
                  <a:srgbClr val="000000"/>
                </a:solidFill>
                <a:latin typeface="Arial"/>
                <a:ea typeface="Arial"/>
                <a:cs typeface="Arial"/>
                <a:sym typeface="Arial"/>
              </a:rPr>
              <a:t>asisten kelas PPW semester</a:t>
            </a:r>
            <a:r>
              <a:rPr lang="nn-NO" sz="2800"/>
              <a:t> </a:t>
            </a:r>
            <a:r>
              <a:rPr lang="nn-NO" sz="2800" b="0" i="0" u="none" strike="noStrike" cap="none">
                <a:solidFill>
                  <a:srgbClr val="000000"/>
                </a:solidFill>
                <a:latin typeface="Arial"/>
                <a:ea typeface="Arial"/>
                <a:cs typeface="Arial"/>
                <a:sym typeface="Arial"/>
              </a:rPr>
              <a:t>ini. Supaya dia bisa dengan </a:t>
            </a:r>
            <a:r>
              <a:rPr lang="nn-NO" sz="2800"/>
              <a:t> </a:t>
            </a:r>
            <a:r>
              <a:rPr lang="nn-NO" sz="2800" b="0" i="0" u="none" strike="noStrike" cap="none">
                <a:solidFill>
                  <a:srgbClr val="000000"/>
                </a:solidFill>
                <a:latin typeface="Arial"/>
                <a:ea typeface="Arial"/>
                <a:cs typeface="Arial"/>
                <a:sym typeface="Arial"/>
              </a:rPr>
              <a:t>mudah melakukan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nn-NO" sz="2800" b="0" i="0" u="none" strike="noStrike" cap="none">
                <a:solidFill>
                  <a:srgbClr val="000000"/>
                </a:solidFill>
                <a:latin typeface="Arial"/>
                <a:ea typeface="Arial"/>
                <a:cs typeface="Arial"/>
                <a:sym typeface="Arial"/>
              </a:rPr>
              <a:t>koordinasi dengan semua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nn-NO" sz="2800" b="0" i="0" u="none" strike="noStrike" cap="none">
                <a:solidFill>
                  <a:srgbClr val="000000"/>
                </a:solidFill>
                <a:latin typeface="Arial"/>
                <a:ea typeface="Arial"/>
                <a:cs typeface="Arial"/>
                <a:sym typeface="Arial"/>
              </a:rPr>
              <a:t>asisten dan dosen juga bisa melakukan pengecekan.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pic>
        <p:nvPicPr>
          <p:cNvPr id="422" name="Google Shape;422;p48" descr="A close up of a logo&#10;&#10;Description generated with high confidence"/>
          <p:cNvPicPr preferRelativeResize="0"/>
          <p:nvPr/>
        </p:nvPicPr>
        <p:blipFill rotWithShape="1">
          <a:blip r:embed="rId3">
            <a:alphaModFix/>
          </a:blip>
          <a:srcRect/>
          <a:stretch/>
        </p:blipFill>
        <p:spPr>
          <a:xfrm>
            <a:off x="244340" y="2206487"/>
            <a:ext cx="3771586" cy="7477197"/>
          </a:xfrm>
          <a:prstGeom prst="rect">
            <a:avLst/>
          </a:prstGeom>
          <a:noFill/>
          <a:ln>
            <a:noFill/>
          </a:ln>
        </p:spPr>
      </p:pic>
      <p:sp>
        <p:nvSpPr>
          <p:cNvPr id="423" name="Google Shape;423;p48"/>
          <p:cNvSpPr txBox="1"/>
          <p:nvPr/>
        </p:nvSpPr>
        <p:spPr>
          <a:xfrm>
            <a:off x="4015931" y="1133073"/>
            <a:ext cx="5160300" cy="483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n-NO" sz="2800" b="0" i="0" u="none" strike="noStrike" cap="none">
                <a:solidFill>
                  <a:srgbClr val="000000"/>
                </a:solidFill>
                <a:latin typeface="Arial"/>
                <a:ea typeface="Arial"/>
                <a:cs typeface="Arial"/>
                <a:sym typeface="Arial"/>
              </a:rPr>
              <a:t>Total asisten PPW adalah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nn-NO" sz="2800"/>
              <a:t>22</a:t>
            </a:r>
            <a:r>
              <a:rPr lang="nn-NO" sz="2800" b="0" i="0" u="none" strike="noStrike" cap="none">
                <a:solidFill>
                  <a:srgbClr val="000000"/>
                </a:solidFill>
                <a:latin typeface="Arial"/>
                <a:ea typeface="Arial"/>
                <a:cs typeface="Arial"/>
                <a:sym typeface="Arial"/>
              </a:rPr>
              <a:t> orang. </a:t>
            </a:r>
            <a:r>
              <a:rPr lang="nn-NO" sz="2800"/>
              <a:t>Kak Pewe</a:t>
            </a:r>
            <a:r>
              <a:rPr lang="nn-NO" sz="2800" b="0" i="0" u="none" strike="noStrike" cap="none">
                <a:solidFill>
                  <a:srgbClr val="000000"/>
                </a:solidFill>
                <a:latin typeface="Arial"/>
                <a:ea typeface="Arial"/>
                <a:cs typeface="Arial"/>
                <a:sym typeface="Arial"/>
              </a:rPr>
              <a:t> ingin di dalam website tersebut ada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nn-NO" sz="2800" b="0" i="0" u="none" strike="noStrike" cap="none">
                <a:solidFill>
                  <a:srgbClr val="000000"/>
                </a:solidFill>
                <a:latin typeface="Arial"/>
                <a:ea typeface="Arial"/>
                <a:cs typeface="Arial"/>
                <a:sym typeface="Arial"/>
              </a:rPr>
              <a:t>informasi kontak asisten,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nn-NO" sz="2800" b="0" i="0" u="none" strike="noStrike" cap="none">
                <a:solidFill>
                  <a:srgbClr val="000000"/>
                </a:solidFill>
                <a:latin typeface="Arial"/>
                <a:ea typeface="Arial"/>
                <a:cs typeface="Arial"/>
                <a:sym typeface="Arial"/>
              </a:rPr>
              <a:t>catatan kegiatan mereka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nn-NO" sz="2800" b="0" i="0" u="none" strike="noStrike" cap="none">
                <a:solidFill>
                  <a:srgbClr val="000000"/>
                </a:solidFill>
                <a:latin typeface="Arial"/>
                <a:ea typeface="Arial"/>
                <a:cs typeface="Arial"/>
                <a:sym typeface="Arial"/>
              </a:rPr>
              <a:t>semester ini (berapa sks,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nn-NO" sz="2800" b="0" i="0" u="none" strike="noStrike" cap="none">
                <a:solidFill>
                  <a:srgbClr val="000000"/>
                </a:solidFill>
                <a:latin typeface="Arial"/>
                <a:ea typeface="Arial"/>
                <a:cs typeface="Arial"/>
                <a:sym typeface="Arial"/>
              </a:rPr>
              <a:t>organisasi, dsb), jumlah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nn-NO" sz="2800" b="0" i="0" u="none" strike="noStrike" cap="none">
                <a:solidFill>
                  <a:srgbClr val="000000"/>
                </a:solidFill>
                <a:latin typeface="Arial"/>
                <a:ea typeface="Arial"/>
                <a:cs typeface="Arial"/>
                <a:sym typeface="Arial"/>
              </a:rPr>
              <a:t>kehadiran pada sesi lab,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nn-NO" sz="2800" b="0" i="0" u="none" strike="noStrike" cap="none">
                <a:solidFill>
                  <a:srgbClr val="000000"/>
                </a:solidFill>
                <a:latin typeface="Arial"/>
                <a:ea typeface="Arial"/>
                <a:cs typeface="Arial"/>
                <a:sym typeface="Arial"/>
              </a:rPr>
              <a:t>dan juga status belum/</a:t>
            </a:r>
            <a:br>
              <a:rPr lang="nn-NO" sz="2800" b="0" i="0" u="none" strike="noStrike" cap="none">
                <a:solidFill>
                  <a:srgbClr val="000000"/>
                </a:solidFill>
                <a:latin typeface="Arial"/>
                <a:ea typeface="Arial"/>
                <a:cs typeface="Arial"/>
                <a:sym typeface="Arial"/>
              </a:rPr>
            </a:br>
            <a:r>
              <a:rPr lang="nn-NO" sz="2800" b="0" i="0" u="none" strike="noStrike" cap="none">
                <a:solidFill>
                  <a:srgbClr val="000000"/>
                </a:solidFill>
                <a:latin typeface="Arial"/>
                <a:ea typeface="Arial"/>
                <a:cs typeface="Arial"/>
                <a:sym typeface="Arial"/>
              </a:rPr>
              <a:t>sudah selesainya memeriksa </a:t>
            </a:r>
            <a:br>
              <a:rPr lang="nn-NO" sz="2800" b="0" i="0" u="none" strike="noStrike" cap="none">
                <a:solidFill>
                  <a:srgbClr val="000000"/>
                </a:solidFill>
                <a:latin typeface="Arial"/>
                <a:ea typeface="Arial"/>
                <a:cs typeface="Arial"/>
                <a:sym typeface="Arial"/>
              </a:rPr>
            </a:br>
            <a:r>
              <a:rPr lang="nn-NO" sz="2800" b="0" i="0" u="none" strike="noStrike" cap="none">
                <a:solidFill>
                  <a:srgbClr val="000000"/>
                </a:solidFill>
                <a:latin typeface="Arial"/>
                <a:ea typeface="Arial"/>
                <a:cs typeface="Arial"/>
                <a:sym typeface="Arial"/>
              </a:rPr>
              <a:t>lab dan tugas mahasiswa.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pic>
        <p:nvPicPr>
          <p:cNvPr id="428" name="Google Shape;428;p49" descr="A close up of a logo&#10;&#10;Description generated with high confidence"/>
          <p:cNvPicPr preferRelativeResize="0"/>
          <p:nvPr/>
        </p:nvPicPr>
        <p:blipFill rotWithShape="1">
          <a:blip r:embed="rId3">
            <a:alphaModFix/>
          </a:blip>
          <a:srcRect/>
          <a:stretch/>
        </p:blipFill>
        <p:spPr>
          <a:xfrm>
            <a:off x="244340" y="2206487"/>
            <a:ext cx="3771586" cy="7477197"/>
          </a:xfrm>
          <a:prstGeom prst="rect">
            <a:avLst/>
          </a:prstGeom>
          <a:noFill/>
          <a:ln>
            <a:noFill/>
          </a:ln>
        </p:spPr>
      </p:pic>
      <p:sp>
        <p:nvSpPr>
          <p:cNvPr id="429" name="Google Shape;429;p49"/>
          <p:cNvSpPr txBox="1"/>
          <p:nvPr/>
        </p:nvSpPr>
        <p:spPr>
          <a:xfrm>
            <a:off x="4065106" y="1311623"/>
            <a:ext cx="4976100" cy="397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n-NO" sz="2800"/>
              <a:t>Setiap mahasiswa bisa melihat status submisi tugas &amp; labnya</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33"/>
        <p:cNvGrpSpPr/>
        <p:nvPr/>
      </p:nvGrpSpPr>
      <p:grpSpPr>
        <a:xfrm>
          <a:off x="0" y="0"/>
          <a:ext cx="0" cy="0"/>
          <a:chOff x="0" y="0"/>
          <a:chExt cx="0" cy="0"/>
        </a:xfrm>
      </p:grpSpPr>
      <p:sp>
        <p:nvSpPr>
          <p:cNvPr id="434" name="Google Shape;434;p50"/>
          <p:cNvSpPr txBox="1"/>
          <p:nvPr/>
        </p:nvSpPr>
        <p:spPr>
          <a:xfrm>
            <a:off x="4019798" y="4129203"/>
            <a:ext cx="4879862"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n-NO" sz="2800" b="0" i="0" u="none" strike="noStrike" cap="none">
                <a:solidFill>
                  <a:srgbClr val="000000"/>
                </a:solidFill>
                <a:latin typeface="Arial"/>
                <a:ea typeface="Arial"/>
                <a:cs typeface="Arial"/>
                <a:sym typeface="Arial"/>
              </a:rPr>
              <a:t>Bantu Kak Pewe yuk </a:t>
            </a:r>
            <a:br>
              <a:rPr lang="nn-NO" sz="2800" b="0" i="0" u="none" strike="noStrike" cap="none">
                <a:solidFill>
                  <a:srgbClr val="000000"/>
                </a:solidFill>
                <a:latin typeface="Arial"/>
                <a:ea typeface="Arial"/>
                <a:cs typeface="Arial"/>
                <a:sym typeface="Arial"/>
              </a:rPr>
            </a:br>
            <a:r>
              <a:rPr lang="nn-NO" sz="2800" b="0" i="0" u="none" strike="noStrike" cap="none">
                <a:solidFill>
                  <a:srgbClr val="000000"/>
                </a:solidFill>
                <a:latin typeface="Arial"/>
                <a:ea typeface="Arial"/>
                <a:cs typeface="Arial"/>
                <a:sym typeface="Arial"/>
              </a:rPr>
              <a:t>mendesain halaman profil </a:t>
            </a:r>
            <a:br>
              <a:rPr lang="nn-NO" sz="2800" b="0" i="0" u="none" strike="noStrike" cap="none">
                <a:solidFill>
                  <a:srgbClr val="000000"/>
                </a:solidFill>
                <a:latin typeface="Arial"/>
                <a:ea typeface="Arial"/>
                <a:cs typeface="Arial"/>
                <a:sym typeface="Arial"/>
              </a:rPr>
            </a:br>
            <a:r>
              <a:rPr lang="nn-NO" sz="2800" b="0" i="0" u="none" strike="noStrike" cap="none">
                <a:solidFill>
                  <a:srgbClr val="000000"/>
                </a:solidFill>
                <a:latin typeface="Arial"/>
                <a:ea typeface="Arial"/>
                <a:cs typeface="Arial"/>
                <a:sym typeface="Arial"/>
              </a:rPr>
              <a:t>asisten berdasarkan </a:t>
            </a:r>
            <a:br>
              <a:rPr lang="nn-NO" sz="2800" b="0" i="0" u="none" strike="noStrike" cap="none">
                <a:solidFill>
                  <a:srgbClr val="000000"/>
                </a:solidFill>
                <a:latin typeface="Arial"/>
                <a:ea typeface="Arial"/>
                <a:cs typeface="Arial"/>
                <a:sym typeface="Arial"/>
              </a:rPr>
            </a:br>
            <a:r>
              <a:rPr lang="nn-NO" sz="2800" b="0" i="0" u="none" strike="noStrike" cap="none">
                <a:solidFill>
                  <a:srgbClr val="000000"/>
                </a:solidFill>
                <a:latin typeface="Arial"/>
                <a:ea typeface="Arial"/>
                <a:cs typeface="Arial"/>
                <a:sym typeface="Arial"/>
              </a:rPr>
              <a:t>kebutuhan tersebut!</a:t>
            </a:r>
            <a:endParaRPr/>
          </a:p>
        </p:txBody>
      </p:sp>
      <p:pic>
        <p:nvPicPr>
          <p:cNvPr id="435" name="Google Shape;435;p50" descr="A picture containing vector graphics&#10;&#10;Description generated with high confidence"/>
          <p:cNvPicPr preferRelativeResize="0"/>
          <p:nvPr/>
        </p:nvPicPr>
        <p:blipFill rotWithShape="1">
          <a:blip r:embed="rId3">
            <a:alphaModFix/>
          </a:blip>
          <a:srcRect/>
          <a:stretch/>
        </p:blipFill>
        <p:spPr>
          <a:xfrm>
            <a:off x="628595" y="635874"/>
            <a:ext cx="4019002" cy="40307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51"/>
          <p:cNvPicPr preferRelativeResize="0"/>
          <p:nvPr/>
        </p:nvPicPr>
        <p:blipFill rotWithShape="1">
          <a:blip r:embed="rId3">
            <a:alphaModFix/>
          </a:blip>
          <a:srcRect/>
          <a:stretch/>
        </p:blipFill>
        <p:spPr>
          <a:xfrm>
            <a:off x="4459900" y="3389825"/>
            <a:ext cx="3637774" cy="27776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441" name="Google Shape;441;p51"/>
          <p:cNvSpPr txBox="1">
            <a:spLocks noGrp="1"/>
          </p:cNvSpPr>
          <p:nvPr>
            <p:ph type="title"/>
          </p:nvPr>
        </p:nvSpPr>
        <p:spPr>
          <a:xfrm>
            <a:off x="800100" y="31448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br>
              <a:rPr lang="nn-NO" sz="4800" b="1" i="0" u="none" strike="noStrike" cap="none">
                <a:solidFill>
                  <a:srgbClr val="404040"/>
                </a:solidFill>
                <a:latin typeface="Book Antiqua"/>
                <a:ea typeface="Book Antiqua"/>
                <a:cs typeface="Book Antiqua"/>
                <a:sym typeface="Book Antiqua"/>
              </a:rPr>
            </a:br>
            <a:r>
              <a:rPr lang="nn-NO" sz="4800" b="1" i="0" u="none" strike="noStrike" cap="none">
                <a:solidFill>
                  <a:srgbClr val="FF0000"/>
                </a:solidFill>
                <a:latin typeface="Book Antiqua"/>
                <a:ea typeface="Book Antiqua"/>
                <a:cs typeface="Book Antiqua"/>
                <a:sym typeface="Book Antiqua"/>
              </a:rPr>
              <a:t>#1 Discovery </a:t>
            </a:r>
            <a:br>
              <a:rPr lang="nn-NO" sz="4800" b="1" i="0" u="none" strike="noStrike" cap="none">
                <a:solidFill>
                  <a:srgbClr val="404040"/>
                </a:solidFill>
                <a:latin typeface="Book Antiqua"/>
                <a:ea typeface="Book Antiqua"/>
                <a:cs typeface="Book Antiqua"/>
                <a:sym typeface="Book Antiqua"/>
              </a:rPr>
            </a:br>
            <a:r>
              <a:rPr lang="nn-NO" sz="4800" b="1" i="0" u="none" strike="noStrike" cap="none">
                <a:solidFill>
                  <a:srgbClr val="404040"/>
                </a:solidFill>
                <a:latin typeface="Book Antiqua"/>
                <a:ea typeface="Book Antiqua"/>
                <a:cs typeface="Book Antiqua"/>
                <a:sym typeface="Book Antiqua"/>
              </a:rPr>
              <a:t>Setting Goals and Web Objectives</a:t>
            </a:r>
            <a:endParaRPr sz="4800" b="1" i="0" u="none" strike="noStrike" cap="none">
              <a:solidFill>
                <a:srgbClr val="404040"/>
              </a:solidFill>
              <a:latin typeface="Book Antiqua"/>
              <a:ea typeface="Book Antiqua"/>
              <a:cs typeface="Book Antiqua"/>
              <a:sym typeface="Book Antiqua"/>
            </a:endParaRPr>
          </a:p>
        </p:txBody>
      </p:sp>
      <p:pic>
        <p:nvPicPr>
          <p:cNvPr id="442" name="Google Shape;442;p51"/>
          <p:cNvPicPr preferRelativeResize="0"/>
          <p:nvPr/>
        </p:nvPicPr>
        <p:blipFill rotWithShape="1">
          <a:blip r:embed="rId3">
            <a:alphaModFix/>
          </a:blip>
          <a:srcRect/>
          <a:stretch/>
        </p:blipFill>
        <p:spPr>
          <a:xfrm>
            <a:off x="4459900" y="3389825"/>
            <a:ext cx="3637774" cy="27776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443" name="Google Shape;443;p51"/>
          <p:cNvPicPr preferRelativeResize="0"/>
          <p:nvPr/>
        </p:nvPicPr>
        <p:blipFill rotWithShape="1">
          <a:blip r:embed="rId4">
            <a:alphaModFix/>
          </a:blip>
          <a:srcRect r="59963" b="48588"/>
          <a:stretch/>
        </p:blipFill>
        <p:spPr>
          <a:xfrm>
            <a:off x="4459900" y="3389800"/>
            <a:ext cx="1456500" cy="14280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444" name="Google Shape;444;p51"/>
          <p:cNvPicPr preferRelativeResize="0"/>
          <p:nvPr/>
        </p:nvPicPr>
        <p:blipFill rotWithShape="1">
          <a:blip r:embed="rId4">
            <a:alphaModFix/>
          </a:blip>
          <a:srcRect r="59963" b="48588"/>
          <a:stretch/>
        </p:blipFill>
        <p:spPr>
          <a:xfrm>
            <a:off x="4459900" y="3389800"/>
            <a:ext cx="1456500" cy="14280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2"/>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3300" b="1" i="0" u="none" strike="noStrike" cap="none">
                <a:solidFill>
                  <a:srgbClr val="404040"/>
                </a:solidFill>
                <a:latin typeface="Book Antiqua"/>
                <a:ea typeface="Book Antiqua"/>
                <a:cs typeface="Book Antiqua"/>
                <a:sym typeface="Book Antiqua"/>
              </a:rPr>
              <a:t>Value Preposition (VP) Questions</a:t>
            </a:r>
            <a:endParaRPr sz="3300" b="1" i="0" u="none" strike="noStrike" cap="none">
              <a:solidFill>
                <a:srgbClr val="404040"/>
              </a:solidFill>
              <a:latin typeface="Book Antiqua"/>
              <a:ea typeface="Book Antiqua"/>
              <a:cs typeface="Book Antiqua"/>
              <a:sym typeface="Book Antiqua"/>
            </a:endParaRPr>
          </a:p>
        </p:txBody>
      </p:sp>
      <p:sp>
        <p:nvSpPr>
          <p:cNvPr id="450" name="Google Shape;450;p52"/>
          <p:cNvSpPr txBox="1">
            <a:spLocks noGrp="1"/>
          </p:cNvSpPr>
          <p:nvPr>
            <p:ph type="body" idx="1"/>
          </p:nvPr>
        </p:nvSpPr>
        <p:spPr>
          <a:xfrm>
            <a:off x="822325" y="1377950"/>
            <a:ext cx="7543800" cy="2593549"/>
          </a:xfrm>
          <a:prstGeom prst="rect">
            <a:avLst/>
          </a:prstGeom>
          <a:noFill/>
          <a:ln>
            <a:noFill/>
          </a:ln>
        </p:spPr>
        <p:txBody>
          <a:bodyPr spcFirstLastPara="1" wrap="square" lIns="91425" tIns="91425" rIns="91425" bIns="91425" anchor="t" anchorCtr="0">
            <a:noAutofit/>
          </a:bodyPr>
          <a:lstStyle/>
          <a:p>
            <a:pPr marL="514350" marR="0" lvl="0" indent="-514350" algn="l" rtl="0">
              <a:lnSpc>
                <a:spcPct val="100000"/>
              </a:lnSpc>
              <a:spcBef>
                <a:spcPts val="300"/>
              </a:spcBef>
              <a:spcAft>
                <a:spcPts val="0"/>
              </a:spcAft>
              <a:buClr>
                <a:schemeClr val="accent1"/>
              </a:buClr>
              <a:buSzPts val="2800"/>
              <a:buFont typeface="Georgia"/>
              <a:buAutoNum type="arabicPeriod"/>
            </a:pPr>
            <a:r>
              <a:rPr lang="nn-NO" sz="2800" b="0" i="0" u="none" strike="noStrike" cap="none">
                <a:solidFill>
                  <a:srgbClr val="404040"/>
                </a:solidFill>
                <a:latin typeface="Book Antiqua"/>
                <a:ea typeface="Book Antiqua"/>
                <a:cs typeface="Book Antiqua"/>
                <a:sym typeface="Book Antiqua"/>
              </a:rPr>
              <a:t>What are the purposes/visions of this website? </a:t>
            </a:r>
            <a:endParaRPr/>
          </a:p>
          <a:p>
            <a:pPr marL="514350" marR="0" lvl="0" indent="-514350" algn="l" rtl="0">
              <a:lnSpc>
                <a:spcPct val="100000"/>
              </a:lnSpc>
              <a:spcBef>
                <a:spcPts val="300"/>
              </a:spcBef>
              <a:spcAft>
                <a:spcPts val="0"/>
              </a:spcAft>
              <a:buClr>
                <a:schemeClr val="accent1"/>
              </a:buClr>
              <a:buSzPts val="2800"/>
              <a:buFont typeface="Georgia"/>
              <a:buAutoNum type="arabicPeriod"/>
            </a:pPr>
            <a:r>
              <a:rPr lang="nn-NO" sz="2800" b="0" i="0" u="none" strike="noStrike" cap="none">
                <a:solidFill>
                  <a:srgbClr val="404040"/>
                </a:solidFill>
                <a:latin typeface="Book Antiqua"/>
                <a:ea typeface="Book Antiqua"/>
                <a:cs typeface="Book Antiqua"/>
                <a:sym typeface="Book Antiqua"/>
              </a:rPr>
              <a:t>What problems this website will solve? </a:t>
            </a:r>
            <a:endParaRPr/>
          </a:p>
          <a:p>
            <a:pPr marL="514350" marR="0" lvl="0" indent="-514350" algn="l" rtl="0">
              <a:lnSpc>
                <a:spcPct val="100000"/>
              </a:lnSpc>
              <a:spcBef>
                <a:spcPts val="300"/>
              </a:spcBef>
              <a:spcAft>
                <a:spcPts val="0"/>
              </a:spcAft>
              <a:buClr>
                <a:schemeClr val="accent1"/>
              </a:buClr>
              <a:buSzPts val="2800"/>
              <a:buFont typeface="Georgia"/>
              <a:buAutoNum type="arabicPeriod"/>
            </a:pPr>
            <a:r>
              <a:rPr lang="nn-NO" sz="2800" b="0" i="0" u="none" strike="noStrike" cap="none">
                <a:solidFill>
                  <a:srgbClr val="404040"/>
                </a:solidFill>
                <a:latin typeface="Book Antiqua"/>
                <a:ea typeface="Book Antiqua"/>
                <a:cs typeface="Book Antiqua"/>
                <a:sym typeface="Book Antiqua"/>
              </a:rPr>
              <a:t>Whom will this website help? </a:t>
            </a:r>
            <a:endParaRPr/>
          </a:p>
          <a:p>
            <a:pPr marL="514350" marR="0" lvl="0" indent="-514350" algn="l" rtl="0">
              <a:lnSpc>
                <a:spcPct val="100000"/>
              </a:lnSpc>
              <a:spcBef>
                <a:spcPts val="300"/>
              </a:spcBef>
              <a:spcAft>
                <a:spcPts val="0"/>
              </a:spcAft>
              <a:buClr>
                <a:schemeClr val="accent1"/>
              </a:buClr>
              <a:buSzPts val="2800"/>
              <a:buFont typeface="Georgia"/>
              <a:buAutoNum type="arabicPeriod"/>
            </a:pPr>
            <a:r>
              <a:rPr lang="nn-NO" sz="2800" b="0" i="0" u="none" strike="noStrike" cap="none">
                <a:solidFill>
                  <a:srgbClr val="404040"/>
                </a:solidFill>
                <a:latin typeface="Book Antiqua"/>
                <a:ea typeface="Book Antiqua"/>
                <a:cs typeface="Book Antiqua"/>
                <a:sym typeface="Book Antiqua"/>
              </a:rPr>
              <a:t>How will this website help them?  </a:t>
            </a:r>
            <a:endParaRPr sz="2800" b="0" i="0" u="none" strike="noStrike" cap="none">
              <a:solidFill>
                <a:srgbClr val="404040"/>
              </a:solidFill>
              <a:latin typeface="Book Antiqua"/>
              <a:ea typeface="Book Antiqua"/>
              <a:cs typeface="Book Antiqua"/>
              <a:sym typeface="Book Antiqu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3"/>
          <p:cNvSpPr txBox="1">
            <a:spLocks noGrp="1"/>
          </p:cNvSpPr>
          <p:nvPr>
            <p:ph type="title"/>
          </p:nvPr>
        </p:nvSpPr>
        <p:spPr>
          <a:xfrm>
            <a:off x="800100" y="31448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800" b="1" i="0" u="none" strike="noStrike" cap="none">
                <a:solidFill>
                  <a:srgbClr val="FF0000"/>
                </a:solidFill>
                <a:latin typeface="Book Antiqua"/>
                <a:ea typeface="Book Antiqua"/>
                <a:cs typeface="Book Antiqua"/>
                <a:sym typeface="Book Antiqua"/>
              </a:rPr>
              <a:t>#2 Discovery </a:t>
            </a:r>
            <a:r>
              <a:rPr lang="nn-NO" sz="4800" b="1" i="0" u="none" strike="noStrike" cap="none">
                <a:solidFill>
                  <a:srgbClr val="404040"/>
                </a:solidFill>
                <a:latin typeface="Book Antiqua"/>
                <a:ea typeface="Book Antiqua"/>
                <a:cs typeface="Book Antiqua"/>
                <a:sym typeface="Book Antiqua"/>
              </a:rPr>
              <a:t>Understanding Your Audiences</a:t>
            </a:r>
            <a:endParaRPr sz="4800" b="1" i="0" u="none" strike="noStrike" cap="none">
              <a:solidFill>
                <a:srgbClr val="404040"/>
              </a:solidFill>
              <a:latin typeface="Book Antiqua"/>
              <a:ea typeface="Book Antiqua"/>
              <a:cs typeface="Book Antiqua"/>
              <a:sym typeface="Book Antiqua"/>
            </a:endParaRPr>
          </a:p>
        </p:txBody>
      </p:sp>
      <p:pic>
        <p:nvPicPr>
          <p:cNvPr id="456" name="Google Shape;456;p53"/>
          <p:cNvPicPr preferRelativeResize="0"/>
          <p:nvPr/>
        </p:nvPicPr>
        <p:blipFill rotWithShape="1">
          <a:blip r:embed="rId3">
            <a:alphaModFix/>
          </a:blip>
          <a:srcRect/>
          <a:stretch/>
        </p:blipFill>
        <p:spPr>
          <a:xfrm>
            <a:off x="4459900" y="3389825"/>
            <a:ext cx="3637774" cy="27776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457" name="Google Shape;457;p53"/>
          <p:cNvPicPr preferRelativeResize="0"/>
          <p:nvPr/>
        </p:nvPicPr>
        <p:blipFill rotWithShape="1">
          <a:blip r:embed="rId4">
            <a:alphaModFix/>
          </a:blip>
          <a:srcRect r="59963" b="48588"/>
          <a:stretch/>
        </p:blipFill>
        <p:spPr>
          <a:xfrm>
            <a:off x="4459900" y="3389800"/>
            <a:ext cx="1456500" cy="14280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p:nvPr>
        </p:nvSpPr>
        <p:spPr>
          <a:xfrm>
            <a:off x="800100" y="282048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800" b="1" i="0" u="none" strike="noStrike" cap="none">
                <a:solidFill>
                  <a:srgbClr val="404040"/>
                </a:solidFill>
                <a:latin typeface="Book Antiqua"/>
                <a:ea typeface="Book Antiqua"/>
                <a:cs typeface="Book Antiqua"/>
                <a:sym typeface="Book Antiqua"/>
              </a:rPr>
              <a:t>Review </a:t>
            </a:r>
            <a:endParaRPr sz="4800" b="1" i="0" u="none" strike="noStrike" cap="none">
              <a:solidFill>
                <a:srgbClr val="404040"/>
              </a:solidFill>
              <a:latin typeface="Book Antiqua"/>
              <a:ea typeface="Book Antiqua"/>
              <a:cs typeface="Book Antiqua"/>
              <a:sym typeface="Book Antiqu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4"/>
          <p:cNvSpPr txBox="1">
            <a:spLocks noGrp="1"/>
          </p:cNvSpPr>
          <p:nvPr>
            <p:ph type="title"/>
          </p:nvPr>
        </p:nvSpPr>
        <p:spPr>
          <a:xfrm>
            <a:off x="929475" y="2399863"/>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6000"/>
              <a:t>Role vs </a:t>
            </a:r>
            <a:r>
              <a:rPr lang="nn-NO" sz="6000" b="1" i="0" u="none" strike="noStrike" cap="none">
                <a:solidFill>
                  <a:srgbClr val="404040"/>
                </a:solidFill>
                <a:latin typeface="Book Antiqua"/>
                <a:ea typeface="Book Antiqua"/>
                <a:cs typeface="Book Antiqua"/>
                <a:sym typeface="Book Antiqua"/>
              </a:rPr>
              <a:t>Persona</a:t>
            </a:r>
            <a:endParaRPr sz="6000" b="1" i="0" u="none" strike="noStrike" cap="none">
              <a:solidFill>
                <a:srgbClr val="404040"/>
              </a:solidFill>
              <a:latin typeface="Book Antiqua"/>
              <a:ea typeface="Book Antiqua"/>
              <a:cs typeface="Book Antiqua"/>
              <a:sym typeface="Book Antiqu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5"/>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3300" b="1" i="0" u="none" strike="noStrike" cap="none">
                <a:solidFill>
                  <a:srgbClr val="404040"/>
                </a:solidFill>
                <a:latin typeface="Book Antiqua"/>
                <a:ea typeface="Book Antiqua"/>
                <a:cs typeface="Book Antiqua"/>
                <a:sym typeface="Book Antiqua"/>
              </a:rPr>
              <a:t>Persona</a:t>
            </a:r>
            <a:endParaRPr sz="3300" b="1" i="0" u="none" strike="noStrike" cap="none">
              <a:solidFill>
                <a:srgbClr val="404040"/>
              </a:solidFill>
              <a:latin typeface="Book Antiqua"/>
              <a:ea typeface="Book Antiqua"/>
              <a:cs typeface="Book Antiqua"/>
              <a:sym typeface="Book Antiqua"/>
            </a:endParaRPr>
          </a:p>
        </p:txBody>
      </p:sp>
      <p:sp>
        <p:nvSpPr>
          <p:cNvPr id="468" name="Google Shape;468;p55"/>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p:txBody>
      </p:sp>
      <p:pic>
        <p:nvPicPr>
          <p:cNvPr id="469" name="Google Shape;469;p55"/>
          <p:cNvPicPr preferRelativeResize="0"/>
          <p:nvPr/>
        </p:nvPicPr>
        <p:blipFill>
          <a:blip r:embed="rId3">
            <a:alphaModFix/>
          </a:blip>
          <a:stretch>
            <a:fillRect/>
          </a:stretch>
        </p:blipFill>
        <p:spPr>
          <a:xfrm>
            <a:off x="234590" y="1087019"/>
            <a:ext cx="8674820" cy="53404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6"/>
          <p:cNvSpPr txBox="1">
            <a:spLocks noGrp="1"/>
          </p:cNvSpPr>
          <p:nvPr>
            <p:ph type="title"/>
          </p:nvPr>
        </p:nvSpPr>
        <p:spPr>
          <a:xfrm>
            <a:off x="822325" y="287338"/>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PERSONA untuk website Kak Pewe?</a:t>
            </a:r>
            <a:endParaRPr/>
          </a:p>
        </p:txBody>
      </p:sp>
      <p:sp>
        <p:nvSpPr>
          <p:cNvPr id="475" name="Google Shape;475;p56"/>
          <p:cNvSpPr txBox="1">
            <a:spLocks noGrp="1"/>
          </p:cNvSpPr>
          <p:nvPr>
            <p:ph type="body" idx="1"/>
          </p:nvPr>
        </p:nvSpPr>
        <p:spPr>
          <a:xfrm>
            <a:off x="822325" y="1377950"/>
            <a:ext cx="7543800" cy="44910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nn-NO"/>
              <a:t>Ada berapa PERSONA yang kamu temukan?</a:t>
            </a:r>
            <a:endParaRPr/>
          </a:p>
          <a:p>
            <a:pPr marL="0" lvl="0" indent="0" algn="l" rtl="0">
              <a:spcBef>
                <a:spcPts val="30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7"/>
          <p:cNvSpPr txBox="1">
            <a:spLocks noGrp="1"/>
          </p:cNvSpPr>
          <p:nvPr>
            <p:ph type="title"/>
          </p:nvPr>
        </p:nvSpPr>
        <p:spPr>
          <a:xfrm>
            <a:off x="705950" y="2014913"/>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800" b="1" i="0" u="none" strike="noStrike" cap="none">
                <a:solidFill>
                  <a:srgbClr val="FF0000"/>
                </a:solidFill>
                <a:latin typeface="Book Antiqua"/>
                <a:ea typeface="Book Antiqua"/>
                <a:cs typeface="Book Antiqua"/>
                <a:sym typeface="Book Antiqua"/>
              </a:rPr>
              <a:t>#3 Design Exploration</a:t>
            </a:r>
            <a:br>
              <a:rPr lang="nn-NO" sz="4800" b="1" i="0" u="none" strike="noStrike" cap="none">
                <a:solidFill>
                  <a:srgbClr val="404040"/>
                </a:solidFill>
                <a:latin typeface="Book Antiqua"/>
                <a:ea typeface="Book Antiqua"/>
                <a:cs typeface="Book Antiqua"/>
                <a:sym typeface="Book Antiqua"/>
              </a:rPr>
            </a:br>
            <a:r>
              <a:rPr lang="nn-NO" sz="4800" b="1" i="0" u="none" strike="noStrike" cap="none">
                <a:solidFill>
                  <a:srgbClr val="404040"/>
                </a:solidFill>
                <a:latin typeface="Book Antiqua"/>
                <a:ea typeface="Book Antiqua"/>
                <a:cs typeface="Book Antiqua"/>
                <a:sym typeface="Book Antiqua"/>
              </a:rPr>
              <a:t>Requirement Modelling</a:t>
            </a:r>
            <a:endParaRPr sz="4800" b="1" i="0" u="none" strike="noStrike" cap="none">
              <a:solidFill>
                <a:srgbClr val="404040"/>
              </a:solidFill>
              <a:latin typeface="Book Antiqua"/>
              <a:ea typeface="Book Antiqua"/>
              <a:cs typeface="Book Antiqua"/>
              <a:sym typeface="Book Antiqua"/>
            </a:endParaRPr>
          </a:p>
        </p:txBody>
      </p:sp>
      <p:pic>
        <p:nvPicPr>
          <p:cNvPr id="481" name="Google Shape;481;p57"/>
          <p:cNvPicPr preferRelativeResize="0"/>
          <p:nvPr/>
        </p:nvPicPr>
        <p:blipFill rotWithShape="1">
          <a:blip r:embed="rId3">
            <a:alphaModFix/>
          </a:blip>
          <a:srcRect/>
          <a:stretch/>
        </p:blipFill>
        <p:spPr>
          <a:xfrm>
            <a:off x="4459900" y="3389825"/>
            <a:ext cx="3637774" cy="27776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482" name="Google Shape;482;p57"/>
          <p:cNvPicPr preferRelativeResize="0"/>
          <p:nvPr/>
        </p:nvPicPr>
        <p:blipFill rotWithShape="1">
          <a:blip r:embed="rId4">
            <a:alphaModFix/>
          </a:blip>
          <a:srcRect l="37449" r="34510" b="48588"/>
          <a:stretch/>
        </p:blipFill>
        <p:spPr>
          <a:xfrm>
            <a:off x="5822250" y="3389800"/>
            <a:ext cx="1020050" cy="14280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cxnSp>
        <p:nvCxnSpPr>
          <p:cNvPr id="487" name="Google Shape;487;p58"/>
          <p:cNvCxnSpPr/>
          <p:nvPr/>
        </p:nvCxnSpPr>
        <p:spPr>
          <a:xfrm>
            <a:off x="4487899" y="1867899"/>
            <a:ext cx="0" cy="3384300"/>
          </a:xfrm>
          <a:prstGeom prst="straightConnector1">
            <a:avLst/>
          </a:prstGeom>
          <a:noFill/>
          <a:ln w="19050" cap="flat" cmpd="sng">
            <a:solidFill>
              <a:srgbClr val="D9D9D9"/>
            </a:solidFill>
            <a:prstDash val="solid"/>
            <a:round/>
            <a:headEnd type="none" w="sm" len="sm"/>
            <a:tailEnd type="none" w="sm" len="sm"/>
          </a:ln>
        </p:spPr>
      </p:cxnSp>
      <p:sp>
        <p:nvSpPr>
          <p:cNvPr id="488" name="Google Shape;488;p58"/>
          <p:cNvSpPr txBox="1"/>
          <p:nvPr/>
        </p:nvSpPr>
        <p:spPr>
          <a:xfrm>
            <a:off x="425775" y="3588850"/>
            <a:ext cx="1494600" cy="30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n-NO" sz="1800" b="1">
                <a:latin typeface="Lato"/>
                <a:ea typeface="Lato"/>
                <a:cs typeface="Lato"/>
                <a:sym typeface="Lato"/>
              </a:rPr>
              <a:t>Spongebob</a:t>
            </a:r>
            <a:endParaRPr sz="1800" b="1" i="0" u="none" strike="noStrike" cap="none">
              <a:latin typeface="Lato"/>
              <a:ea typeface="Lato"/>
              <a:cs typeface="Lato"/>
              <a:sym typeface="Lato"/>
            </a:endParaRPr>
          </a:p>
        </p:txBody>
      </p:sp>
      <p:sp>
        <p:nvSpPr>
          <p:cNvPr id="489" name="Google Shape;489;p58"/>
          <p:cNvSpPr txBox="1"/>
          <p:nvPr/>
        </p:nvSpPr>
        <p:spPr>
          <a:xfrm>
            <a:off x="586650" y="1672148"/>
            <a:ext cx="1263600" cy="39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0" i="0" u="none" strike="noStrike" cap="none">
                <a:solidFill>
                  <a:srgbClr val="999999"/>
                </a:solidFill>
                <a:latin typeface="Lato Light"/>
                <a:ea typeface="Lato Light"/>
                <a:cs typeface="Lato Light"/>
                <a:sym typeface="Lato Light"/>
              </a:rPr>
              <a:t>Point of view</a:t>
            </a:r>
            <a:endParaRPr sz="1400" b="0" i="0" u="none" strike="noStrike" cap="none">
              <a:solidFill>
                <a:srgbClr val="999999"/>
              </a:solidFill>
              <a:latin typeface="Lato Light"/>
              <a:ea typeface="Lato Light"/>
              <a:cs typeface="Lato Light"/>
              <a:sym typeface="Lato Light"/>
            </a:endParaRPr>
          </a:p>
        </p:txBody>
      </p:sp>
      <p:sp>
        <p:nvSpPr>
          <p:cNvPr id="490" name="Google Shape;490;p58"/>
          <p:cNvSpPr txBox="1"/>
          <p:nvPr/>
        </p:nvSpPr>
        <p:spPr>
          <a:xfrm>
            <a:off x="3388925" y="1456413"/>
            <a:ext cx="1263600" cy="28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0" i="0" u="none" strike="noStrike" cap="none">
                <a:solidFill>
                  <a:srgbClr val="999999"/>
                </a:solidFill>
                <a:latin typeface="Lato Light"/>
                <a:ea typeface="Lato Light"/>
                <a:cs typeface="Lato Light"/>
                <a:sym typeface="Lato Light"/>
              </a:rPr>
              <a:t>Journey</a:t>
            </a:r>
            <a:endParaRPr sz="1400" b="0" i="0" u="none" strike="noStrike" cap="none">
              <a:solidFill>
                <a:srgbClr val="999999"/>
              </a:solidFill>
              <a:latin typeface="Lato Light"/>
              <a:ea typeface="Lato Light"/>
              <a:cs typeface="Lato Light"/>
              <a:sym typeface="Lato Light"/>
            </a:endParaRPr>
          </a:p>
        </p:txBody>
      </p:sp>
      <p:sp>
        <p:nvSpPr>
          <p:cNvPr id="491" name="Google Shape;491;p58"/>
          <p:cNvSpPr txBox="1"/>
          <p:nvPr/>
        </p:nvSpPr>
        <p:spPr>
          <a:xfrm>
            <a:off x="7365150" y="1713398"/>
            <a:ext cx="1263600" cy="30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0" i="0" u="none" strike="noStrike" cap="none">
                <a:solidFill>
                  <a:srgbClr val="999999"/>
                </a:solidFill>
                <a:latin typeface="Lato Light"/>
                <a:ea typeface="Lato Light"/>
                <a:cs typeface="Lato Light"/>
                <a:sym typeface="Lato Light"/>
              </a:rPr>
              <a:t>Goals</a:t>
            </a:r>
            <a:endParaRPr sz="1400" b="0" i="0" u="none" strike="noStrike" cap="none">
              <a:solidFill>
                <a:srgbClr val="999999"/>
              </a:solidFill>
              <a:latin typeface="Lato Light"/>
              <a:ea typeface="Lato Light"/>
              <a:cs typeface="Lato Light"/>
              <a:sym typeface="Lato Light"/>
            </a:endParaRPr>
          </a:p>
        </p:txBody>
      </p:sp>
      <p:sp>
        <p:nvSpPr>
          <p:cNvPr id="492" name="Google Shape;492;p58"/>
          <p:cNvSpPr txBox="1"/>
          <p:nvPr/>
        </p:nvSpPr>
        <p:spPr>
          <a:xfrm>
            <a:off x="2177952" y="1943825"/>
            <a:ext cx="1061400" cy="30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n-NO" sz="1200" b="1" i="0" u="none" strike="noStrike" cap="none">
                <a:solidFill>
                  <a:srgbClr val="666666"/>
                </a:solidFill>
                <a:latin typeface="Lato"/>
                <a:ea typeface="Lato"/>
                <a:cs typeface="Lato"/>
                <a:sym typeface="Lato"/>
              </a:rPr>
              <a:t>TRIGGER</a:t>
            </a:r>
            <a:br>
              <a:rPr lang="nn-NO" sz="1200" b="1" i="0" u="none" strike="noStrike" cap="none">
                <a:solidFill>
                  <a:srgbClr val="666666"/>
                </a:solidFill>
                <a:latin typeface="Lato"/>
                <a:ea typeface="Lato"/>
                <a:cs typeface="Lato"/>
                <a:sym typeface="Lato"/>
              </a:rPr>
            </a:br>
            <a:r>
              <a:rPr lang="nn-NO" sz="1200" b="1" i="0" u="none" strike="noStrike" cap="none">
                <a:solidFill>
                  <a:srgbClr val="666666"/>
                </a:solidFill>
                <a:latin typeface="Lato"/>
                <a:ea typeface="Lato"/>
                <a:cs typeface="Lato"/>
                <a:sym typeface="Lato"/>
              </a:rPr>
              <a:t>(problems)</a:t>
            </a:r>
            <a:endParaRPr sz="1200" b="1" i="0" u="none" strike="noStrike" cap="none">
              <a:solidFill>
                <a:srgbClr val="666666"/>
              </a:solidFill>
              <a:latin typeface="Lato"/>
              <a:ea typeface="Lato"/>
              <a:cs typeface="Lato"/>
              <a:sym typeface="Lato"/>
            </a:endParaRPr>
          </a:p>
        </p:txBody>
      </p:sp>
      <p:sp>
        <p:nvSpPr>
          <p:cNvPr id="493" name="Google Shape;493;p58"/>
          <p:cNvSpPr txBox="1"/>
          <p:nvPr/>
        </p:nvSpPr>
        <p:spPr>
          <a:xfrm>
            <a:off x="4745263" y="1943848"/>
            <a:ext cx="969900" cy="30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n-NO" sz="1200" b="1" i="0" u="none" strike="noStrike" cap="none">
                <a:solidFill>
                  <a:srgbClr val="666666"/>
                </a:solidFill>
                <a:latin typeface="Lato"/>
                <a:ea typeface="Lato"/>
                <a:cs typeface="Lato"/>
                <a:sym typeface="Lato"/>
              </a:rPr>
              <a:t>CONSIDER</a:t>
            </a:r>
            <a:br>
              <a:rPr lang="nn-NO" sz="1200" b="1" i="0" u="none" strike="noStrike" cap="none">
                <a:solidFill>
                  <a:srgbClr val="666666"/>
                </a:solidFill>
                <a:latin typeface="Lato"/>
                <a:ea typeface="Lato"/>
                <a:cs typeface="Lato"/>
                <a:sym typeface="Lato"/>
              </a:rPr>
            </a:br>
            <a:r>
              <a:rPr lang="nn-NO" sz="1200" b="1" i="0" u="none" strike="noStrike" cap="none">
                <a:solidFill>
                  <a:srgbClr val="666666"/>
                </a:solidFill>
                <a:latin typeface="Lato"/>
                <a:ea typeface="Lato"/>
                <a:cs typeface="Lato"/>
                <a:sym typeface="Lato"/>
              </a:rPr>
              <a:t>(actions)</a:t>
            </a:r>
            <a:endParaRPr sz="1200" b="1" i="0" u="none" strike="noStrike" cap="none">
              <a:solidFill>
                <a:srgbClr val="666666"/>
              </a:solidFill>
              <a:latin typeface="Lato"/>
              <a:ea typeface="Lato"/>
              <a:cs typeface="Lato"/>
              <a:sym typeface="Lato"/>
            </a:endParaRPr>
          </a:p>
        </p:txBody>
      </p:sp>
      <p:sp>
        <p:nvSpPr>
          <p:cNvPr id="494" name="Google Shape;494;p58"/>
          <p:cNvSpPr txBox="1"/>
          <p:nvPr/>
        </p:nvSpPr>
        <p:spPr>
          <a:xfrm>
            <a:off x="6064100" y="1943848"/>
            <a:ext cx="969900" cy="309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n-NO" sz="1200" b="1" i="0" u="none" strike="noStrike" cap="none">
                <a:solidFill>
                  <a:srgbClr val="666666"/>
                </a:solidFill>
                <a:latin typeface="Lato"/>
                <a:ea typeface="Lato"/>
                <a:cs typeface="Lato"/>
                <a:sym typeface="Lato"/>
              </a:rPr>
              <a:t>DECISION</a:t>
            </a:r>
            <a:br>
              <a:rPr lang="nn-NO" sz="1200" b="1" i="0" u="none" strike="noStrike" cap="none">
                <a:solidFill>
                  <a:srgbClr val="666666"/>
                </a:solidFill>
                <a:latin typeface="Lato"/>
                <a:ea typeface="Lato"/>
                <a:cs typeface="Lato"/>
                <a:sym typeface="Lato"/>
              </a:rPr>
            </a:br>
            <a:r>
              <a:rPr lang="nn-NO" sz="1200" b="1" i="0" u="none" strike="noStrike" cap="none">
                <a:solidFill>
                  <a:srgbClr val="666666"/>
                </a:solidFill>
                <a:latin typeface="Lato"/>
                <a:ea typeface="Lato"/>
                <a:cs typeface="Lato"/>
                <a:sym typeface="Lato"/>
              </a:rPr>
              <a:t>(features)</a:t>
            </a:r>
            <a:endParaRPr sz="1200" b="1" i="0" u="none" strike="noStrike" cap="none">
              <a:solidFill>
                <a:srgbClr val="666666"/>
              </a:solidFill>
              <a:latin typeface="Lato"/>
              <a:ea typeface="Lato"/>
              <a:cs typeface="Lato"/>
              <a:sym typeface="Lato"/>
            </a:endParaRPr>
          </a:p>
        </p:txBody>
      </p:sp>
      <p:cxnSp>
        <p:nvCxnSpPr>
          <p:cNvPr id="495" name="Google Shape;495;p58"/>
          <p:cNvCxnSpPr/>
          <p:nvPr/>
        </p:nvCxnSpPr>
        <p:spPr>
          <a:xfrm>
            <a:off x="1993525" y="1447849"/>
            <a:ext cx="0" cy="3804300"/>
          </a:xfrm>
          <a:prstGeom prst="straightConnector1">
            <a:avLst/>
          </a:prstGeom>
          <a:noFill/>
          <a:ln w="19050" cap="flat" cmpd="sng">
            <a:solidFill>
              <a:srgbClr val="D9D9D9"/>
            </a:solidFill>
            <a:prstDash val="solid"/>
            <a:round/>
            <a:headEnd type="none" w="sm" len="sm"/>
            <a:tailEnd type="none" w="sm" len="sm"/>
          </a:ln>
        </p:spPr>
      </p:cxnSp>
      <p:cxnSp>
        <p:nvCxnSpPr>
          <p:cNvPr id="496" name="Google Shape;496;p58"/>
          <p:cNvCxnSpPr/>
          <p:nvPr/>
        </p:nvCxnSpPr>
        <p:spPr>
          <a:xfrm>
            <a:off x="1205677" y="2287962"/>
            <a:ext cx="8234400" cy="0"/>
          </a:xfrm>
          <a:prstGeom prst="straightConnector1">
            <a:avLst/>
          </a:prstGeom>
          <a:noFill/>
          <a:ln w="19050" cap="flat" cmpd="sng">
            <a:solidFill>
              <a:srgbClr val="D9D9D9"/>
            </a:solidFill>
            <a:prstDash val="solid"/>
            <a:round/>
            <a:headEnd type="none" w="sm" len="sm"/>
            <a:tailEnd type="none" w="sm" len="sm"/>
          </a:ln>
        </p:spPr>
      </p:cxnSp>
      <p:cxnSp>
        <p:nvCxnSpPr>
          <p:cNvPr id="497" name="Google Shape;497;p58"/>
          <p:cNvCxnSpPr/>
          <p:nvPr/>
        </p:nvCxnSpPr>
        <p:spPr>
          <a:xfrm>
            <a:off x="3310699" y="1867899"/>
            <a:ext cx="0" cy="3384300"/>
          </a:xfrm>
          <a:prstGeom prst="straightConnector1">
            <a:avLst/>
          </a:prstGeom>
          <a:noFill/>
          <a:ln w="19050" cap="flat" cmpd="sng">
            <a:solidFill>
              <a:srgbClr val="D9D9D9"/>
            </a:solidFill>
            <a:prstDash val="solid"/>
            <a:round/>
            <a:headEnd type="none" w="sm" len="sm"/>
            <a:tailEnd type="none" w="sm" len="sm"/>
          </a:ln>
        </p:spPr>
      </p:cxnSp>
      <p:cxnSp>
        <p:nvCxnSpPr>
          <p:cNvPr id="498" name="Google Shape;498;p58"/>
          <p:cNvCxnSpPr/>
          <p:nvPr/>
        </p:nvCxnSpPr>
        <p:spPr>
          <a:xfrm>
            <a:off x="5938599" y="1867912"/>
            <a:ext cx="0" cy="3384300"/>
          </a:xfrm>
          <a:prstGeom prst="straightConnector1">
            <a:avLst/>
          </a:prstGeom>
          <a:noFill/>
          <a:ln w="19050" cap="flat" cmpd="sng">
            <a:solidFill>
              <a:srgbClr val="D9D9D9"/>
            </a:solidFill>
            <a:prstDash val="solid"/>
            <a:round/>
            <a:headEnd type="none" w="sm" len="sm"/>
            <a:tailEnd type="none" w="sm" len="sm"/>
          </a:ln>
        </p:spPr>
      </p:cxnSp>
      <p:cxnSp>
        <p:nvCxnSpPr>
          <p:cNvPr id="499" name="Google Shape;499;p58"/>
          <p:cNvCxnSpPr/>
          <p:nvPr/>
        </p:nvCxnSpPr>
        <p:spPr>
          <a:xfrm>
            <a:off x="7150800" y="1433774"/>
            <a:ext cx="0" cy="3804300"/>
          </a:xfrm>
          <a:prstGeom prst="straightConnector1">
            <a:avLst/>
          </a:prstGeom>
          <a:noFill/>
          <a:ln w="19050" cap="flat" cmpd="sng">
            <a:solidFill>
              <a:srgbClr val="D9D9D9"/>
            </a:solidFill>
            <a:prstDash val="solid"/>
            <a:round/>
            <a:headEnd type="none" w="sm" len="sm"/>
            <a:tailEnd type="none" w="sm" len="sm"/>
          </a:ln>
        </p:spPr>
      </p:cxnSp>
      <p:cxnSp>
        <p:nvCxnSpPr>
          <p:cNvPr id="500" name="Google Shape;500;p58"/>
          <p:cNvCxnSpPr/>
          <p:nvPr/>
        </p:nvCxnSpPr>
        <p:spPr>
          <a:xfrm rot="10800000" flipH="1">
            <a:off x="2009050" y="1807575"/>
            <a:ext cx="5151000" cy="30300"/>
          </a:xfrm>
          <a:prstGeom prst="straightConnector1">
            <a:avLst/>
          </a:prstGeom>
          <a:noFill/>
          <a:ln w="19050" cap="flat" cmpd="sng">
            <a:solidFill>
              <a:srgbClr val="D9D9D9"/>
            </a:solidFill>
            <a:prstDash val="solid"/>
            <a:round/>
            <a:headEnd type="none" w="sm" len="sm"/>
            <a:tailEnd type="none" w="sm" len="sm"/>
          </a:ln>
        </p:spPr>
      </p:cxnSp>
      <p:sp>
        <p:nvSpPr>
          <p:cNvPr id="501" name="Google Shape;501;p58"/>
          <p:cNvSpPr/>
          <p:nvPr/>
        </p:nvSpPr>
        <p:spPr>
          <a:xfrm>
            <a:off x="2069200" y="2412323"/>
            <a:ext cx="1165800" cy="661500"/>
          </a:xfrm>
          <a:prstGeom prst="wedgeRoundRectCallout">
            <a:avLst>
              <a:gd name="adj1" fmla="val -8408"/>
              <a:gd name="adj2" fmla="val 69698"/>
              <a:gd name="adj3" fmla="val 0"/>
            </a:avLst>
          </a:prstGeom>
          <a:solidFill>
            <a:srgbClr val="FBDB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n-NO" sz="1000" b="0" i="0" u="none" strike="noStrike" cap="none">
                <a:solidFill>
                  <a:srgbClr val="434343"/>
                </a:solidFill>
                <a:latin typeface="Lato"/>
                <a:ea typeface="Lato"/>
                <a:cs typeface="Lato"/>
                <a:sym typeface="Lato"/>
              </a:rPr>
              <a:t>Saya ingin </a:t>
            </a:r>
            <a:r>
              <a:rPr lang="nn-NO" sz="1000">
                <a:solidFill>
                  <a:srgbClr val="434343"/>
                </a:solidFill>
                <a:latin typeface="Lato"/>
                <a:ea typeface="Lato"/>
                <a:cs typeface="Lato"/>
                <a:sym typeface="Lato"/>
              </a:rPr>
              <a:t>menampilkan identitas  asisten</a:t>
            </a:r>
            <a:endParaRPr sz="1000" b="0" i="0" u="none" strike="noStrike" cap="none">
              <a:solidFill>
                <a:srgbClr val="434343"/>
              </a:solidFill>
              <a:latin typeface="Lato"/>
              <a:ea typeface="Lato"/>
              <a:cs typeface="Lato"/>
              <a:sym typeface="Lato"/>
            </a:endParaRPr>
          </a:p>
        </p:txBody>
      </p:sp>
      <p:sp>
        <p:nvSpPr>
          <p:cNvPr id="502" name="Google Shape;502;p58"/>
          <p:cNvSpPr/>
          <p:nvPr/>
        </p:nvSpPr>
        <p:spPr>
          <a:xfrm>
            <a:off x="4600050" y="2464386"/>
            <a:ext cx="1263600" cy="542700"/>
          </a:xfrm>
          <a:prstGeom prst="rect">
            <a:avLst/>
          </a:prstGeom>
          <a:noFill/>
          <a:ln w="19050" cap="flat" cmpd="sng">
            <a:solidFill>
              <a:srgbClr val="FBDB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n-NO" sz="1000" b="0" i="0" u="none" strike="noStrike" cap="none">
                <a:solidFill>
                  <a:srgbClr val="666666"/>
                </a:solidFill>
                <a:latin typeface="Lato"/>
                <a:ea typeface="Lato"/>
                <a:cs typeface="Lato"/>
                <a:sym typeface="Lato"/>
              </a:rPr>
              <a:t>Mencari </a:t>
            </a:r>
            <a:r>
              <a:rPr lang="nn-NO" sz="1000">
                <a:solidFill>
                  <a:srgbClr val="666666"/>
                </a:solidFill>
                <a:latin typeface="Lato"/>
                <a:ea typeface="Lato"/>
                <a:cs typeface="Lato"/>
                <a:sym typeface="Lato"/>
              </a:rPr>
              <a:t>asisten berdasarkan beberapa kategori</a:t>
            </a:r>
            <a:endParaRPr sz="1000" b="0" i="0" u="none" strike="noStrike" cap="none">
              <a:solidFill>
                <a:srgbClr val="666666"/>
              </a:solidFill>
              <a:latin typeface="Lato"/>
              <a:ea typeface="Lato"/>
              <a:cs typeface="Lato"/>
              <a:sym typeface="Lato"/>
            </a:endParaRPr>
          </a:p>
        </p:txBody>
      </p:sp>
      <p:sp>
        <p:nvSpPr>
          <p:cNvPr id="503" name="Google Shape;503;p58"/>
          <p:cNvSpPr/>
          <p:nvPr/>
        </p:nvSpPr>
        <p:spPr>
          <a:xfrm>
            <a:off x="6050700" y="2464386"/>
            <a:ext cx="1011900" cy="542700"/>
          </a:xfrm>
          <a:prstGeom prst="rect">
            <a:avLst/>
          </a:prstGeom>
          <a:noFill/>
          <a:ln w="19050" cap="flat" cmpd="sng">
            <a:solidFill>
              <a:srgbClr val="FBDB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n-NO" sz="1000" b="0" i="0" u="none" strike="noStrike" cap="none">
                <a:solidFill>
                  <a:srgbClr val="666666"/>
                </a:solidFill>
                <a:latin typeface="Lato"/>
                <a:ea typeface="Lato"/>
                <a:cs typeface="Lato"/>
                <a:sym typeface="Lato"/>
              </a:rPr>
              <a:t>SEARCH OUTPUT</a:t>
            </a:r>
            <a:endParaRPr sz="1000" b="0" i="0" u="none" strike="noStrike" cap="none">
              <a:solidFill>
                <a:srgbClr val="666666"/>
              </a:solidFill>
              <a:latin typeface="Lato"/>
              <a:ea typeface="Lato"/>
              <a:cs typeface="Lato"/>
              <a:sym typeface="Lato"/>
            </a:endParaRPr>
          </a:p>
        </p:txBody>
      </p:sp>
      <p:sp>
        <p:nvSpPr>
          <p:cNvPr id="504" name="Google Shape;504;p58"/>
          <p:cNvSpPr/>
          <p:nvPr/>
        </p:nvSpPr>
        <p:spPr>
          <a:xfrm>
            <a:off x="7684200" y="3351100"/>
            <a:ext cx="1343700" cy="964200"/>
          </a:xfrm>
          <a:prstGeom prst="roundRect">
            <a:avLst>
              <a:gd name="adj" fmla="val 16667"/>
            </a:avLst>
          </a:prstGeom>
          <a:noFill/>
          <a:ln w="28575" cap="flat" cmpd="sng">
            <a:solidFill>
              <a:srgbClr val="FBDB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505" name="Google Shape;505;p58"/>
          <p:cNvSpPr txBox="1"/>
          <p:nvPr/>
        </p:nvSpPr>
        <p:spPr>
          <a:xfrm>
            <a:off x="464099" y="675448"/>
            <a:ext cx="8004037" cy="57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nn-NO" sz="3000" b="1" i="0" u="none" strike="noStrike" cap="none">
                <a:solidFill>
                  <a:schemeClr val="dk1"/>
                </a:solidFill>
                <a:latin typeface="Lato"/>
                <a:ea typeface="Lato"/>
                <a:cs typeface="Lato"/>
                <a:sym typeface="Lato"/>
              </a:rPr>
              <a:t>User Journey and Modelling</a:t>
            </a:r>
            <a:endParaRPr sz="3000" b="1" i="0" u="none" strike="noStrike" cap="none">
              <a:solidFill>
                <a:schemeClr val="dk1"/>
              </a:solidFill>
              <a:latin typeface="Lato"/>
              <a:ea typeface="Lato"/>
              <a:cs typeface="Lato"/>
              <a:sym typeface="Lato"/>
            </a:endParaRPr>
          </a:p>
        </p:txBody>
      </p:sp>
      <p:sp>
        <p:nvSpPr>
          <p:cNvPr id="506" name="Google Shape;506;p58"/>
          <p:cNvSpPr txBox="1"/>
          <p:nvPr/>
        </p:nvSpPr>
        <p:spPr>
          <a:xfrm>
            <a:off x="7764150" y="3443050"/>
            <a:ext cx="1263600" cy="5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n-NO" sz="1400" b="0" i="0" u="none" strike="noStrike" cap="none">
                <a:solidFill>
                  <a:srgbClr val="666666"/>
                </a:solidFill>
                <a:latin typeface="Lato Light"/>
                <a:ea typeface="Lato Light"/>
                <a:cs typeface="Lato Light"/>
                <a:sym typeface="Lato Light"/>
              </a:rPr>
              <a:t>Get the things they needs easily</a:t>
            </a:r>
            <a:endParaRPr sz="1400" b="0" i="0" u="none" strike="noStrike" cap="none">
              <a:solidFill>
                <a:srgbClr val="666666"/>
              </a:solidFill>
              <a:latin typeface="Lato Light"/>
              <a:ea typeface="Lato Light"/>
              <a:cs typeface="Lato Light"/>
              <a:sym typeface="Lato Light"/>
            </a:endParaRPr>
          </a:p>
        </p:txBody>
      </p:sp>
      <p:sp>
        <p:nvSpPr>
          <p:cNvPr id="507" name="Google Shape;507;p58"/>
          <p:cNvSpPr/>
          <p:nvPr/>
        </p:nvSpPr>
        <p:spPr>
          <a:xfrm>
            <a:off x="2066675" y="3378824"/>
            <a:ext cx="1165800" cy="727800"/>
          </a:xfrm>
          <a:prstGeom prst="wedgeRoundRectCallout">
            <a:avLst>
              <a:gd name="adj1" fmla="val -8408"/>
              <a:gd name="adj2" fmla="val 69698"/>
              <a:gd name="adj3" fmla="val 0"/>
            </a:avLst>
          </a:prstGeom>
          <a:solidFill>
            <a:srgbClr val="FBDB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n-NO" sz="1000">
                <a:solidFill>
                  <a:srgbClr val="434343"/>
                </a:solidFill>
                <a:latin typeface="Lato"/>
                <a:ea typeface="Lato"/>
                <a:cs typeface="Lato"/>
                <a:sym typeface="Lato"/>
              </a:rPr>
              <a:t>Saya ingin mengetahui kesibukan asisten yang sedang bekerja</a:t>
            </a:r>
            <a:endParaRPr sz="1000" b="0" i="0" u="none" strike="noStrike" cap="none">
              <a:solidFill>
                <a:srgbClr val="434343"/>
              </a:solidFill>
              <a:latin typeface="Lato"/>
              <a:ea typeface="Lato"/>
              <a:cs typeface="Lato"/>
              <a:sym typeface="Lato"/>
            </a:endParaRPr>
          </a:p>
        </p:txBody>
      </p:sp>
      <p:sp>
        <p:nvSpPr>
          <p:cNvPr id="508" name="Google Shape;508;p58"/>
          <p:cNvSpPr/>
          <p:nvPr/>
        </p:nvSpPr>
        <p:spPr>
          <a:xfrm>
            <a:off x="2066675" y="4432050"/>
            <a:ext cx="1165800" cy="572700"/>
          </a:xfrm>
          <a:prstGeom prst="wedgeRoundRectCallout">
            <a:avLst>
              <a:gd name="adj1" fmla="val -8408"/>
              <a:gd name="adj2" fmla="val 69698"/>
              <a:gd name="adj3" fmla="val 0"/>
            </a:avLst>
          </a:prstGeom>
          <a:solidFill>
            <a:srgbClr val="FBDB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n-NO" sz="1000" b="0" i="0" u="none" strike="noStrike" cap="none">
                <a:solidFill>
                  <a:srgbClr val="434343"/>
                </a:solidFill>
                <a:latin typeface="Lato"/>
                <a:ea typeface="Lato"/>
                <a:cs typeface="Lato"/>
                <a:sym typeface="Lato"/>
              </a:rPr>
              <a:t>Saya ingin </a:t>
            </a:r>
            <a:r>
              <a:rPr lang="nn-NO" sz="1000">
                <a:solidFill>
                  <a:srgbClr val="434343"/>
                </a:solidFill>
                <a:latin typeface="Lato"/>
                <a:ea typeface="Lato"/>
                <a:cs typeface="Lato"/>
                <a:sym typeface="Lato"/>
              </a:rPr>
              <a:t>melihat presensi asisten</a:t>
            </a:r>
            <a:endParaRPr sz="1000" b="0" i="0" u="none" strike="noStrike" cap="none">
              <a:solidFill>
                <a:srgbClr val="434343"/>
              </a:solidFill>
              <a:latin typeface="Lato"/>
              <a:ea typeface="Lato"/>
              <a:cs typeface="Lato"/>
              <a:sym typeface="Lato"/>
            </a:endParaRPr>
          </a:p>
        </p:txBody>
      </p:sp>
      <p:sp>
        <p:nvSpPr>
          <p:cNvPr id="509" name="Google Shape;509;p58"/>
          <p:cNvSpPr/>
          <p:nvPr/>
        </p:nvSpPr>
        <p:spPr>
          <a:xfrm>
            <a:off x="4600050" y="3455186"/>
            <a:ext cx="1263600" cy="542700"/>
          </a:xfrm>
          <a:prstGeom prst="rect">
            <a:avLst/>
          </a:prstGeom>
          <a:noFill/>
          <a:ln w="19050" cap="flat" cmpd="sng">
            <a:solidFill>
              <a:srgbClr val="FBDB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n-NO" sz="1000">
                <a:solidFill>
                  <a:srgbClr val="666666"/>
                </a:solidFill>
                <a:latin typeface="Lato"/>
                <a:ea typeface="Lato"/>
                <a:cs typeface="Lato"/>
                <a:sym typeface="Lato"/>
              </a:rPr>
              <a:t>Menampilkan aktivitas asisten</a:t>
            </a:r>
            <a:endParaRPr sz="1000" b="0" i="0" u="none" strike="noStrike" cap="none">
              <a:solidFill>
                <a:srgbClr val="666666"/>
              </a:solidFill>
              <a:latin typeface="Lato"/>
              <a:ea typeface="Lato"/>
              <a:cs typeface="Lato"/>
              <a:sym typeface="Lato"/>
            </a:endParaRPr>
          </a:p>
        </p:txBody>
      </p:sp>
      <p:sp>
        <p:nvSpPr>
          <p:cNvPr id="510" name="Google Shape;510;p58"/>
          <p:cNvSpPr/>
          <p:nvPr/>
        </p:nvSpPr>
        <p:spPr>
          <a:xfrm>
            <a:off x="6050700" y="3455186"/>
            <a:ext cx="1011900" cy="542700"/>
          </a:xfrm>
          <a:prstGeom prst="rect">
            <a:avLst/>
          </a:prstGeom>
          <a:noFill/>
          <a:ln w="19050" cap="flat" cmpd="sng">
            <a:solidFill>
              <a:srgbClr val="FBDB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n-NO" sz="1000">
                <a:solidFill>
                  <a:srgbClr val="666666"/>
                </a:solidFill>
                <a:latin typeface="Lato"/>
                <a:ea typeface="Lato"/>
                <a:cs typeface="Lato"/>
                <a:sym typeface="Lato"/>
              </a:rPr>
              <a:t>VIEW PROFILE</a:t>
            </a:r>
            <a:endParaRPr sz="1000" b="0" i="0" u="none" strike="noStrike" cap="none">
              <a:solidFill>
                <a:srgbClr val="666666"/>
              </a:solidFill>
              <a:latin typeface="Lato"/>
              <a:ea typeface="Lato"/>
              <a:cs typeface="Lato"/>
              <a:sym typeface="Lato"/>
            </a:endParaRPr>
          </a:p>
        </p:txBody>
      </p:sp>
      <p:sp>
        <p:nvSpPr>
          <p:cNvPr id="511" name="Google Shape;511;p58"/>
          <p:cNvSpPr/>
          <p:nvPr/>
        </p:nvSpPr>
        <p:spPr>
          <a:xfrm>
            <a:off x="4600050" y="4380775"/>
            <a:ext cx="1263600" cy="727800"/>
          </a:xfrm>
          <a:prstGeom prst="rect">
            <a:avLst/>
          </a:prstGeom>
          <a:noFill/>
          <a:ln w="19050" cap="flat" cmpd="sng">
            <a:solidFill>
              <a:srgbClr val="FBDB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n-NO" sz="1000">
                <a:solidFill>
                  <a:srgbClr val="666666"/>
                </a:solidFill>
                <a:latin typeface="Lato"/>
                <a:ea typeface="Lato"/>
                <a:cs typeface="Lato"/>
                <a:sym typeface="Lato"/>
              </a:rPr>
              <a:t>Menampikan presensi asisten selama jam kerjanya</a:t>
            </a:r>
            <a:endParaRPr sz="1000" b="0" i="0" u="none" strike="noStrike" cap="none">
              <a:solidFill>
                <a:srgbClr val="666666"/>
              </a:solidFill>
              <a:latin typeface="Lato"/>
              <a:ea typeface="Lato"/>
              <a:cs typeface="Lato"/>
              <a:sym typeface="Lato"/>
            </a:endParaRPr>
          </a:p>
        </p:txBody>
      </p:sp>
      <p:sp>
        <p:nvSpPr>
          <p:cNvPr id="512" name="Google Shape;512;p58"/>
          <p:cNvSpPr/>
          <p:nvPr/>
        </p:nvSpPr>
        <p:spPr>
          <a:xfrm>
            <a:off x="6050700" y="4447063"/>
            <a:ext cx="1011900" cy="542700"/>
          </a:xfrm>
          <a:prstGeom prst="rect">
            <a:avLst/>
          </a:prstGeom>
          <a:noFill/>
          <a:ln w="19050" cap="flat" cmpd="sng">
            <a:solidFill>
              <a:srgbClr val="FBDB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n-NO" sz="1000">
                <a:solidFill>
                  <a:srgbClr val="666666"/>
                </a:solidFill>
                <a:latin typeface="Lato"/>
                <a:ea typeface="Lato"/>
                <a:cs typeface="Lato"/>
                <a:sym typeface="Lato"/>
              </a:rPr>
              <a:t>VIEW PRESENCE</a:t>
            </a:r>
            <a:endParaRPr sz="1000" b="0" i="0" u="none" strike="noStrike" cap="none">
              <a:solidFill>
                <a:srgbClr val="666666"/>
              </a:solidFill>
              <a:latin typeface="Lato"/>
              <a:ea typeface="Lato"/>
              <a:cs typeface="Lato"/>
              <a:sym typeface="Lato"/>
            </a:endParaRPr>
          </a:p>
        </p:txBody>
      </p:sp>
      <p:cxnSp>
        <p:nvCxnSpPr>
          <p:cNvPr id="513" name="Google Shape;513;p58"/>
          <p:cNvCxnSpPr>
            <a:endCxn id="502" idx="1"/>
          </p:cNvCxnSpPr>
          <p:nvPr/>
        </p:nvCxnSpPr>
        <p:spPr>
          <a:xfrm rot="10800000" flipH="1">
            <a:off x="4214550" y="2735736"/>
            <a:ext cx="385500" cy="23400"/>
          </a:xfrm>
          <a:prstGeom prst="straightConnector1">
            <a:avLst/>
          </a:prstGeom>
          <a:noFill/>
          <a:ln w="9525" cap="flat" cmpd="sng">
            <a:solidFill>
              <a:srgbClr val="666666"/>
            </a:solidFill>
            <a:prstDash val="solid"/>
            <a:round/>
            <a:headEnd type="none" w="sm" len="sm"/>
            <a:tailEnd type="triangle" w="med" len="med"/>
          </a:ln>
        </p:spPr>
      </p:cxnSp>
      <p:cxnSp>
        <p:nvCxnSpPr>
          <p:cNvPr id="514" name="Google Shape;514;p58"/>
          <p:cNvCxnSpPr>
            <a:stCxn id="502" idx="3"/>
            <a:endCxn id="503" idx="1"/>
          </p:cNvCxnSpPr>
          <p:nvPr/>
        </p:nvCxnSpPr>
        <p:spPr>
          <a:xfrm>
            <a:off x="5863650" y="2735736"/>
            <a:ext cx="187200" cy="0"/>
          </a:xfrm>
          <a:prstGeom prst="straightConnector1">
            <a:avLst/>
          </a:prstGeom>
          <a:noFill/>
          <a:ln w="9525" cap="flat" cmpd="sng">
            <a:solidFill>
              <a:srgbClr val="666666"/>
            </a:solidFill>
            <a:prstDash val="solid"/>
            <a:round/>
            <a:headEnd type="none" w="sm" len="sm"/>
            <a:tailEnd type="triangle" w="med" len="med"/>
          </a:ln>
        </p:spPr>
      </p:cxnSp>
      <p:cxnSp>
        <p:nvCxnSpPr>
          <p:cNvPr id="515" name="Google Shape;515;p58"/>
          <p:cNvCxnSpPr/>
          <p:nvPr/>
        </p:nvCxnSpPr>
        <p:spPr>
          <a:xfrm>
            <a:off x="7132375" y="2708011"/>
            <a:ext cx="546000" cy="585600"/>
          </a:xfrm>
          <a:prstGeom prst="straightConnector1">
            <a:avLst/>
          </a:prstGeom>
          <a:noFill/>
          <a:ln w="9525" cap="flat" cmpd="sng">
            <a:solidFill>
              <a:srgbClr val="666666"/>
            </a:solidFill>
            <a:prstDash val="solid"/>
            <a:round/>
            <a:headEnd type="none" w="sm" len="sm"/>
            <a:tailEnd type="triangle" w="med" len="med"/>
          </a:ln>
        </p:spPr>
      </p:cxnSp>
      <p:cxnSp>
        <p:nvCxnSpPr>
          <p:cNvPr id="516" name="Google Shape;516;p58"/>
          <p:cNvCxnSpPr>
            <a:endCxn id="509" idx="1"/>
          </p:cNvCxnSpPr>
          <p:nvPr/>
        </p:nvCxnSpPr>
        <p:spPr>
          <a:xfrm>
            <a:off x="4274850" y="3710936"/>
            <a:ext cx="325200" cy="15600"/>
          </a:xfrm>
          <a:prstGeom prst="straightConnector1">
            <a:avLst/>
          </a:prstGeom>
          <a:noFill/>
          <a:ln w="9525" cap="flat" cmpd="sng">
            <a:solidFill>
              <a:srgbClr val="666666"/>
            </a:solidFill>
            <a:prstDash val="solid"/>
            <a:round/>
            <a:headEnd type="none" w="sm" len="sm"/>
            <a:tailEnd type="triangle" w="med" len="med"/>
          </a:ln>
        </p:spPr>
      </p:cxnSp>
      <p:cxnSp>
        <p:nvCxnSpPr>
          <p:cNvPr id="517" name="Google Shape;517;p58"/>
          <p:cNvCxnSpPr>
            <a:stCxn id="509" idx="3"/>
            <a:endCxn id="510" idx="1"/>
          </p:cNvCxnSpPr>
          <p:nvPr/>
        </p:nvCxnSpPr>
        <p:spPr>
          <a:xfrm>
            <a:off x="5863650" y="3726536"/>
            <a:ext cx="187200" cy="0"/>
          </a:xfrm>
          <a:prstGeom prst="straightConnector1">
            <a:avLst/>
          </a:prstGeom>
          <a:noFill/>
          <a:ln w="9525" cap="flat" cmpd="sng">
            <a:solidFill>
              <a:srgbClr val="666666"/>
            </a:solidFill>
            <a:prstDash val="solid"/>
            <a:round/>
            <a:headEnd type="none" w="sm" len="sm"/>
            <a:tailEnd type="triangle" w="med" len="med"/>
          </a:ln>
        </p:spPr>
      </p:cxnSp>
      <p:cxnSp>
        <p:nvCxnSpPr>
          <p:cNvPr id="518" name="Google Shape;518;p58"/>
          <p:cNvCxnSpPr/>
          <p:nvPr/>
        </p:nvCxnSpPr>
        <p:spPr>
          <a:xfrm>
            <a:off x="7132375" y="3698811"/>
            <a:ext cx="435000" cy="6900"/>
          </a:xfrm>
          <a:prstGeom prst="straightConnector1">
            <a:avLst/>
          </a:prstGeom>
          <a:noFill/>
          <a:ln w="9525" cap="flat" cmpd="sng">
            <a:solidFill>
              <a:srgbClr val="666666"/>
            </a:solidFill>
            <a:prstDash val="solid"/>
            <a:round/>
            <a:headEnd type="none" w="sm" len="sm"/>
            <a:tailEnd type="triangle" w="med" len="med"/>
          </a:ln>
        </p:spPr>
      </p:cxnSp>
      <p:cxnSp>
        <p:nvCxnSpPr>
          <p:cNvPr id="519" name="Google Shape;519;p58"/>
          <p:cNvCxnSpPr>
            <a:endCxn id="511" idx="1"/>
          </p:cNvCxnSpPr>
          <p:nvPr/>
        </p:nvCxnSpPr>
        <p:spPr>
          <a:xfrm>
            <a:off x="4244550" y="4734175"/>
            <a:ext cx="355500" cy="10500"/>
          </a:xfrm>
          <a:prstGeom prst="straightConnector1">
            <a:avLst/>
          </a:prstGeom>
          <a:noFill/>
          <a:ln w="9525" cap="flat" cmpd="sng">
            <a:solidFill>
              <a:srgbClr val="666666"/>
            </a:solidFill>
            <a:prstDash val="solid"/>
            <a:round/>
            <a:headEnd type="none" w="sm" len="sm"/>
            <a:tailEnd type="triangle" w="med" len="med"/>
          </a:ln>
        </p:spPr>
      </p:cxnSp>
      <p:cxnSp>
        <p:nvCxnSpPr>
          <p:cNvPr id="520" name="Google Shape;520;p58"/>
          <p:cNvCxnSpPr>
            <a:stCxn id="511" idx="3"/>
            <a:endCxn id="512" idx="1"/>
          </p:cNvCxnSpPr>
          <p:nvPr/>
        </p:nvCxnSpPr>
        <p:spPr>
          <a:xfrm rot="10800000" flipH="1">
            <a:off x="5863650" y="4718275"/>
            <a:ext cx="187200" cy="26400"/>
          </a:xfrm>
          <a:prstGeom prst="straightConnector1">
            <a:avLst/>
          </a:prstGeom>
          <a:noFill/>
          <a:ln w="9525" cap="flat" cmpd="sng">
            <a:solidFill>
              <a:srgbClr val="666666"/>
            </a:solidFill>
            <a:prstDash val="solid"/>
            <a:round/>
            <a:headEnd type="none" w="sm" len="sm"/>
            <a:tailEnd type="triangle" w="med" len="med"/>
          </a:ln>
        </p:spPr>
      </p:cxnSp>
      <p:cxnSp>
        <p:nvCxnSpPr>
          <p:cNvPr id="521" name="Google Shape;521;p58"/>
          <p:cNvCxnSpPr/>
          <p:nvPr/>
        </p:nvCxnSpPr>
        <p:spPr>
          <a:xfrm rot="10800000" flipH="1">
            <a:off x="7132375" y="4125787"/>
            <a:ext cx="514200" cy="564900"/>
          </a:xfrm>
          <a:prstGeom prst="straightConnector1">
            <a:avLst/>
          </a:prstGeom>
          <a:noFill/>
          <a:ln w="9525" cap="flat" cmpd="sng">
            <a:solidFill>
              <a:srgbClr val="666666"/>
            </a:solidFill>
            <a:prstDash val="solid"/>
            <a:round/>
            <a:headEnd type="none" w="sm" len="sm"/>
            <a:tailEnd type="triangle" w="med" len="med"/>
          </a:ln>
        </p:spPr>
      </p:cxnSp>
      <p:pic>
        <p:nvPicPr>
          <p:cNvPr id="522" name="Google Shape;522;p58"/>
          <p:cNvPicPr preferRelativeResize="0"/>
          <p:nvPr/>
        </p:nvPicPr>
        <p:blipFill rotWithShape="1">
          <a:blip r:embed="rId3">
            <a:alphaModFix/>
          </a:blip>
          <a:srcRect l="308" r="317"/>
          <a:stretch/>
        </p:blipFill>
        <p:spPr>
          <a:xfrm>
            <a:off x="720425" y="2404384"/>
            <a:ext cx="1061400" cy="1068034"/>
          </a:xfrm>
          <a:prstGeom prst="rect">
            <a:avLst/>
          </a:prstGeom>
          <a:noFill/>
          <a:ln>
            <a:noFill/>
          </a:ln>
        </p:spPr>
      </p:pic>
      <p:sp>
        <p:nvSpPr>
          <p:cNvPr id="523" name="Google Shape;523;p58"/>
          <p:cNvSpPr txBox="1"/>
          <p:nvPr/>
        </p:nvSpPr>
        <p:spPr>
          <a:xfrm>
            <a:off x="425775" y="5318875"/>
            <a:ext cx="1494600" cy="30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n-NO" sz="1800" b="1">
                <a:latin typeface="Lato"/>
                <a:ea typeface="Lato"/>
                <a:cs typeface="Lato"/>
                <a:sym typeface="Lato"/>
              </a:rPr>
              <a:t>Patrick</a:t>
            </a:r>
            <a:endParaRPr sz="1800" b="1" i="0" u="none" strike="noStrike" cap="none">
              <a:latin typeface="Lato"/>
              <a:ea typeface="Lato"/>
              <a:cs typeface="Lato"/>
              <a:sym typeface="Lato"/>
            </a:endParaRPr>
          </a:p>
        </p:txBody>
      </p:sp>
      <p:pic>
        <p:nvPicPr>
          <p:cNvPr id="524" name="Google Shape;524;p58"/>
          <p:cNvPicPr preferRelativeResize="0"/>
          <p:nvPr/>
        </p:nvPicPr>
        <p:blipFill rotWithShape="1">
          <a:blip r:embed="rId4">
            <a:alphaModFix/>
          </a:blip>
          <a:srcRect l="308" r="317"/>
          <a:stretch/>
        </p:blipFill>
        <p:spPr>
          <a:xfrm>
            <a:off x="642375" y="4170034"/>
            <a:ext cx="1061400" cy="1068034"/>
          </a:xfrm>
          <a:prstGeom prst="rect">
            <a:avLst/>
          </a:prstGeom>
          <a:noFill/>
          <a:ln>
            <a:noFill/>
          </a:ln>
        </p:spPr>
      </p:pic>
      <p:sp>
        <p:nvSpPr>
          <p:cNvPr id="525" name="Google Shape;525;p58"/>
          <p:cNvSpPr txBox="1"/>
          <p:nvPr/>
        </p:nvSpPr>
        <p:spPr>
          <a:xfrm rot="-737">
            <a:off x="3175549" y="1923574"/>
            <a:ext cx="1400100" cy="30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n-NO" sz="1200" b="1">
                <a:solidFill>
                  <a:srgbClr val="666666"/>
                </a:solidFill>
                <a:latin typeface="Lato"/>
                <a:ea typeface="Lato"/>
                <a:cs typeface="Lato"/>
                <a:sym typeface="Lato"/>
              </a:rPr>
              <a:t>PREFERENCES</a:t>
            </a:r>
            <a:endParaRPr sz="1200" b="1" i="0" u="none" strike="noStrike" cap="none">
              <a:solidFill>
                <a:srgbClr val="666666"/>
              </a:solidFill>
              <a:latin typeface="Lato"/>
              <a:ea typeface="Lato"/>
              <a:cs typeface="Lato"/>
              <a:sym typeface="Lato"/>
            </a:endParaRPr>
          </a:p>
        </p:txBody>
      </p:sp>
      <p:sp>
        <p:nvSpPr>
          <p:cNvPr id="526" name="Google Shape;526;p58"/>
          <p:cNvSpPr/>
          <p:nvPr/>
        </p:nvSpPr>
        <p:spPr>
          <a:xfrm>
            <a:off x="3439223" y="4445975"/>
            <a:ext cx="969900" cy="572700"/>
          </a:xfrm>
          <a:prstGeom prst="wedgeRoundRectCallout">
            <a:avLst>
              <a:gd name="adj1" fmla="val -8408"/>
              <a:gd name="adj2" fmla="val 69698"/>
              <a:gd name="adj3" fmla="val 0"/>
            </a:avLst>
          </a:prstGeom>
          <a:solidFill>
            <a:srgbClr val="FBDB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n-NO" sz="1000">
                <a:solidFill>
                  <a:srgbClr val="434343"/>
                </a:solidFill>
                <a:latin typeface="Lato"/>
                <a:ea typeface="Lato"/>
                <a:cs typeface="Lato"/>
                <a:sym typeface="Lato"/>
              </a:rPr>
              <a:t>saya sibuk, butuh overview yang singkat</a:t>
            </a:r>
            <a:endParaRPr sz="1000" b="0" i="0" u="none" strike="noStrike" cap="none">
              <a:solidFill>
                <a:srgbClr val="434343"/>
              </a:solidFill>
              <a:latin typeface="Lato"/>
              <a:ea typeface="Lato"/>
              <a:cs typeface="Lato"/>
              <a:sym typeface="Lato"/>
            </a:endParaRPr>
          </a:p>
        </p:txBody>
      </p:sp>
      <p:sp>
        <p:nvSpPr>
          <p:cNvPr id="527" name="Google Shape;527;p58"/>
          <p:cNvSpPr/>
          <p:nvPr/>
        </p:nvSpPr>
        <p:spPr>
          <a:xfrm>
            <a:off x="3439225" y="2464375"/>
            <a:ext cx="969900" cy="1632900"/>
          </a:xfrm>
          <a:prstGeom prst="wedgeRoundRectCallout">
            <a:avLst>
              <a:gd name="adj1" fmla="val -8408"/>
              <a:gd name="adj2" fmla="val 69698"/>
              <a:gd name="adj3" fmla="val 0"/>
            </a:avLst>
          </a:prstGeom>
          <a:solidFill>
            <a:srgbClr val="FBDB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n-NO" sz="1000">
                <a:solidFill>
                  <a:srgbClr val="434343"/>
                </a:solidFill>
                <a:latin typeface="Lato"/>
                <a:ea typeface="Lato"/>
                <a:cs typeface="Lato"/>
                <a:sym typeface="Lato"/>
              </a:rPr>
              <a:t>Saya butuh informasi yang detil karena saya bekerja dengan detil</a:t>
            </a:r>
            <a:endParaRPr sz="1000" b="0" i="0" u="none" strike="noStrike" cap="none">
              <a:solidFill>
                <a:srgbClr val="434343"/>
              </a:solidFill>
              <a:latin typeface="Lato"/>
              <a:ea typeface="Lato"/>
              <a:cs typeface="Lato"/>
              <a:sym typeface="Lato"/>
            </a:endParaRPr>
          </a:p>
        </p:txBody>
      </p:sp>
      <p:sp>
        <p:nvSpPr>
          <p:cNvPr id="528" name="Google Shape;528;p58"/>
          <p:cNvSpPr txBox="1"/>
          <p:nvPr/>
        </p:nvSpPr>
        <p:spPr>
          <a:xfrm>
            <a:off x="425775" y="5705375"/>
            <a:ext cx="1494600" cy="30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n-NO" sz="1800" b="1">
                <a:latin typeface="Lato"/>
                <a:ea typeface="Lato"/>
                <a:cs typeface="Lato"/>
                <a:sym typeface="Lato"/>
              </a:rPr>
              <a:t>...</a:t>
            </a:r>
            <a:endParaRPr sz="1800" b="1" i="0" u="none" strike="noStrike" cap="none">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9"/>
          <p:cNvSpPr txBox="1">
            <a:spLocks noGrp="1"/>
          </p:cNvSpPr>
          <p:nvPr>
            <p:ph type="title"/>
          </p:nvPr>
        </p:nvSpPr>
        <p:spPr>
          <a:xfrm>
            <a:off x="800100" y="1936463"/>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800" b="1" i="0" u="none" strike="noStrike" cap="none">
                <a:solidFill>
                  <a:srgbClr val="FF0000"/>
                </a:solidFill>
                <a:latin typeface="Book Antiqua"/>
                <a:ea typeface="Book Antiqua"/>
                <a:cs typeface="Book Antiqua"/>
                <a:sym typeface="Book Antiqua"/>
              </a:rPr>
              <a:t>#4 Design Exploration </a:t>
            </a:r>
            <a:r>
              <a:rPr lang="nn-NO" sz="4800" b="1" i="0" u="none" strike="noStrike" cap="none">
                <a:solidFill>
                  <a:srgbClr val="404040"/>
                </a:solidFill>
                <a:latin typeface="Book Antiqua"/>
                <a:ea typeface="Book Antiqua"/>
                <a:cs typeface="Book Antiqua"/>
                <a:sym typeface="Book Antiqua"/>
              </a:rPr>
              <a:t>Site-Mapping</a:t>
            </a:r>
            <a:endParaRPr sz="4800" b="1" i="0" u="none" strike="noStrike" cap="none">
              <a:solidFill>
                <a:srgbClr val="404040"/>
              </a:solidFill>
              <a:latin typeface="Book Antiqua"/>
              <a:ea typeface="Book Antiqua"/>
              <a:cs typeface="Book Antiqua"/>
              <a:sym typeface="Book Antiqua"/>
            </a:endParaRPr>
          </a:p>
        </p:txBody>
      </p:sp>
      <p:pic>
        <p:nvPicPr>
          <p:cNvPr id="534" name="Google Shape;534;p59"/>
          <p:cNvPicPr preferRelativeResize="0"/>
          <p:nvPr/>
        </p:nvPicPr>
        <p:blipFill rotWithShape="1">
          <a:blip r:embed="rId3">
            <a:alphaModFix/>
          </a:blip>
          <a:srcRect/>
          <a:stretch/>
        </p:blipFill>
        <p:spPr>
          <a:xfrm>
            <a:off x="4459900" y="3389825"/>
            <a:ext cx="3637774" cy="27776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535" name="Google Shape;535;p59"/>
          <p:cNvPicPr preferRelativeResize="0"/>
          <p:nvPr/>
        </p:nvPicPr>
        <p:blipFill rotWithShape="1">
          <a:blip r:embed="rId4">
            <a:alphaModFix/>
          </a:blip>
          <a:srcRect l="37449" r="34510" b="48588"/>
          <a:stretch/>
        </p:blipFill>
        <p:spPr>
          <a:xfrm>
            <a:off x="5822250" y="3389800"/>
            <a:ext cx="1020050" cy="14280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0"/>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endParaRPr sz="3300" b="1" i="0" u="none" strike="noStrike" cap="none">
              <a:solidFill>
                <a:srgbClr val="404040"/>
              </a:solidFill>
              <a:latin typeface="Book Antiqua"/>
              <a:ea typeface="Book Antiqua"/>
              <a:cs typeface="Book Antiqua"/>
              <a:sym typeface="Book Antiqua"/>
            </a:endParaRPr>
          </a:p>
        </p:txBody>
      </p:sp>
      <p:sp>
        <p:nvSpPr>
          <p:cNvPr id="541" name="Google Shape;541;p60"/>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p:txBody>
      </p:sp>
      <p:pic>
        <p:nvPicPr>
          <p:cNvPr id="542" name="Google Shape;542;p60"/>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1"/>
          <p:cNvSpPr txBox="1">
            <a:spLocks noGrp="1"/>
          </p:cNvSpPr>
          <p:nvPr>
            <p:ph type="title"/>
          </p:nvPr>
        </p:nvSpPr>
        <p:spPr>
          <a:xfrm>
            <a:off x="721625" y="179518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800" b="1" i="0" u="none" strike="noStrike" cap="none">
                <a:solidFill>
                  <a:srgbClr val="FF0000"/>
                </a:solidFill>
                <a:latin typeface="Book Antiqua"/>
                <a:ea typeface="Book Antiqua"/>
                <a:cs typeface="Book Antiqua"/>
                <a:sym typeface="Book Antiqua"/>
              </a:rPr>
              <a:t>#4 Design Exploration &amp; Refinement </a:t>
            </a:r>
            <a:br>
              <a:rPr lang="nn-NO" sz="4800" b="1" i="0" u="none" strike="noStrike" cap="none">
                <a:solidFill>
                  <a:srgbClr val="FF0000"/>
                </a:solidFill>
                <a:latin typeface="Book Antiqua"/>
                <a:ea typeface="Book Antiqua"/>
                <a:cs typeface="Book Antiqua"/>
                <a:sym typeface="Book Antiqua"/>
              </a:rPr>
            </a:br>
            <a:r>
              <a:rPr lang="nn-NO" sz="4800" b="1" i="0" u="none" strike="noStrike" cap="none">
                <a:solidFill>
                  <a:srgbClr val="404040"/>
                </a:solidFill>
                <a:latin typeface="Book Antiqua"/>
                <a:ea typeface="Book Antiqua"/>
                <a:cs typeface="Book Antiqua"/>
                <a:sym typeface="Book Antiqua"/>
              </a:rPr>
              <a:t>Designing Interfaces</a:t>
            </a:r>
            <a:endParaRPr sz="4800" b="1" i="0" u="none" strike="noStrike" cap="none">
              <a:solidFill>
                <a:srgbClr val="404040"/>
              </a:solidFill>
              <a:latin typeface="Book Antiqua"/>
              <a:ea typeface="Book Antiqua"/>
              <a:cs typeface="Book Antiqua"/>
              <a:sym typeface="Book Antiqua"/>
            </a:endParaRPr>
          </a:p>
        </p:txBody>
      </p:sp>
      <p:pic>
        <p:nvPicPr>
          <p:cNvPr id="548" name="Google Shape;548;p61"/>
          <p:cNvPicPr preferRelativeResize="0"/>
          <p:nvPr/>
        </p:nvPicPr>
        <p:blipFill rotWithShape="1">
          <a:blip r:embed="rId3">
            <a:alphaModFix/>
          </a:blip>
          <a:srcRect/>
          <a:stretch/>
        </p:blipFill>
        <p:spPr>
          <a:xfrm>
            <a:off x="4459900" y="3389825"/>
            <a:ext cx="3637774" cy="27776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549" name="Google Shape;549;p61"/>
          <p:cNvPicPr preferRelativeResize="0"/>
          <p:nvPr/>
        </p:nvPicPr>
        <p:blipFill rotWithShape="1">
          <a:blip r:embed="rId4">
            <a:alphaModFix/>
          </a:blip>
          <a:srcRect l="37446" r="6" b="48588"/>
          <a:stretch/>
        </p:blipFill>
        <p:spPr>
          <a:xfrm>
            <a:off x="5822250" y="3389800"/>
            <a:ext cx="2275425" cy="14280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2"/>
          <p:cNvSpPr/>
          <p:nvPr/>
        </p:nvSpPr>
        <p:spPr>
          <a:xfrm>
            <a:off x="910225" y="3107575"/>
            <a:ext cx="4441200" cy="514200"/>
          </a:xfrm>
          <a:prstGeom prst="rect">
            <a:avLst/>
          </a:prstGeom>
          <a:noFill/>
          <a:ln w="2857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2"/>
          <p:cNvSpPr/>
          <p:nvPr/>
        </p:nvSpPr>
        <p:spPr>
          <a:xfrm>
            <a:off x="910225" y="1654125"/>
            <a:ext cx="3672300" cy="1239900"/>
          </a:xfrm>
          <a:prstGeom prst="rect">
            <a:avLst/>
          </a:prstGeom>
          <a:noFill/>
          <a:ln w="2857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2"/>
          <p:cNvSpPr txBox="1">
            <a:spLocks noGrp="1"/>
          </p:cNvSpPr>
          <p:nvPr>
            <p:ph type="title"/>
          </p:nvPr>
        </p:nvSpPr>
        <p:spPr>
          <a:xfrm>
            <a:off x="822325" y="287338"/>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The 8 Golden Rules of Interface Design</a:t>
            </a:r>
            <a:endParaRPr/>
          </a:p>
        </p:txBody>
      </p:sp>
      <p:pic>
        <p:nvPicPr>
          <p:cNvPr id="557" name="Google Shape;557;p62"/>
          <p:cNvPicPr preferRelativeResize="0"/>
          <p:nvPr/>
        </p:nvPicPr>
        <p:blipFill>
          <a:blip r:embed="rId3">
            <a:alphaModFix/>
          </a:blip>
          <a:stretch>
            <a:fillRect/>
          </a:stretch>
        </p:blipFill>
        <p:spPr>
          <a:xfrm>
            <a:off x="985425" y="2080213"/>
            <a:ext cx="1847850" cy="733425"/>
          </a:xfrm>
          <a:prstGeom prst="rect">
            <a:avLst/>
          </a:prstGeom>
          <a:noFill/>
          <a:ln>
            <a:noFill/>
          </a:ln>
        </p:spPr>
      </p:pic>
      <p:sp>
        <p:nvSpPr>
          <p:cNvPr id="558" name="Google Shape;558;p62"/>
          <p:cNvSpPr txBox="1"/>
          <p:nvPr/>
        </p:nvSpPr>
        <p:spPr>
          <a:xfrm>
            <a:off x="899700" y="1642225"/>
            <a:ext cx="4441200" cy="514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Georgia"/>
              <a:buAutoNum type="arabicPeriod"/>
            </a:pPr>
            <a:r>
              <a:rPr lang="nn-NO" sz="2400">
                <a:latin typeface="Georgia"/>
                <a:ea typeface="Georgia"/>
                <a:cs typeface="Georgia"/>
                <a:sym typeface="Georgia"/>
              </a:rPr>
              <a:t>Strive for Consistency</a:t>
            </a:r>
            <a:endParaRPr sz="2400">
              <a:latin typeface="Georgia"/>
              <a:ea typeface="Georgia"/>
              <a:cs typeface="Georgia"/>
              <a:sym typeface="Georgia"/>
            </a:endParaRPr>
          </a:p>
        </p:txBody>
      </p:sp>
      <p:sp>
        <p:nvSpPr>
          <p:cNvPr id="559" name="Google Shape;559;p62"/>
          <p:cNvSpPr txBox="1"/>
          <p:nvPr/>
        </p:nvSpPr>
        <p:spPr>
          <a:xfrm>
            <a:off x="899700" y="3053625"/>
            <a:ext cx="47343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n-NO" sz="2400">
                <a:latin typeface="Georgia"/>
                <a:ea typeface="Georgia"/>
                <a:cs typeface="Georgia"/>
                <a:sym typeface="Georgia"/>
              </a:rPr>
              <a:t>2.   Cater to </a:t>
            </a:r>
            <a:r>
              <a:rPr lang="nn-NO" sz="2400" u="sng">
                <a:latin typeface="Georgia"/>
                <a:ea typeface="Georgia"/>
                <a:cs typeface="Georgia"/>
                <a:sym typeface="Georgia"/>
              </a:rPr>
              <a:t>Universal Usability</a:t>
            </a:r>
            <a:endParaRPr sz="2400" u="sng">
              <a:latin typeface="Georgia"/>
              <a:ea typeface="Georgia"/>
              <a:cs typeface="Georgia"/>
              <a:sym typeface="Georgia"/>
            </a:endParaRPr>
          </a:p>
        </p:txBody>
      </p:sp>
      <p:sp>
        <p:nvSpPr>
          <p:cNvPr id="560" name="Google Shape;560;p62"/>
          <p:cNvSpPr/>
          <p:nvPr/>
        </p:nvSpPr>
        <p:spPr>
          <a:xfrm>
            <a:off x="910225" y="3915700"/>
            <a:ext cx="4441200" cy="514200"/>
          </a:xfrm>
          <a:prstGeom prst="rect">
            <a:avLst/>
          </a:prstGeom>
          <a:noFill/>
          <a:ln w="2857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2"/>
          <p:cNvSpPr txBox="1"/>
          <p:nvPr/>
        </p:nvSpPr>
        <p:spPr>
          <a:xfrm>
            <a:off x="899700" y="3839500"/>
            <a:ext cx="44412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n-NO" sz="2400">
                <a:latin typeface="Georgia"/>
                <a:ea typeface="Georgia"/>
                <a:cs typeface="Georgia"/>
                <a:sym typeface="Georgia"/>
              </a:rPr>
              <a:t>3.   Offer </a:t>
            </a:r>
            <a:r>
              <a:rPr lang="nn-NO" sz="2400" u="sng">
                <a:latin typeface="Georgia"/>
                <a:ea typeface="Georgia"/>
                <a:cs typeface="Georgia"/>
                <a:sym typeface="Georgia"/>
              </a:rPr>
              <a:t>Informative Feedback</a:t>
            </a:r>
            <a:endParaRPr sz="2400" u="sng">
              <a:latin typeface="Georgia"/>
              <a:ea typeface="Georgia"/>
              <a:cs typeface="Georgia"/>
              <a:sym typeface="Georgia"/>
            </a:endParaRPr>
          </a:p>
        </p:txBody>
      </p:sp>
      <p:sp>
        <p:nvSpPr>
          <p:cNvPr id="562" name="Google Shape;562;p62"/>
          <p:cNvSpPr/>
          <p:nvPr/>
        </p:nvSpPr>
        <p:spPr>
          <a:xfrm>
            <a:off x="904975" y="4701575"/>
            <a:ext cx="4734300" cy="514200"/>
          </a:xfrm>
          <a:prstGeom prst="rect">
            <a:avLst/>
          </a:prstGeom>
          <a:noFill/>
          <a:ln w="2857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2"/>
          <p:cNvSpPr txBox="1"/>
          <p:nvPr/>
        </p:nvSpPr>
        <p:spPr>
          <a:xfrm>
            <a:off x="894451" y="4625375"/>
            <a:ext cx="48492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n-NO" sz="2400">
                <a:latin typeface="Georgia"/>
                <a:ea typeface="Georgia"/>
                <a:cs typeface="Georgia"/>
                <a:sym typeface="Georgia"/>
              </a:rPr>
              <a:t>4.   Design dialogs to yield closure</a:t>
            </a:r>
            <a:endParaRPr sz="2400" u="sng">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3"/>
          <p:cNvSpPr/>
          <p:nvPr/>
        </p:nvSpPr>
        <p:spPr>
          <a:xfrm>
            <a:off x="904975" y="4258075"/>
            <a:ext cx="5010600" cy="514200"/>
          </a:xfrm>
          <a:prstGeom prst="rect">
            <a:avLst/>
          </a:prstGeom>
          <a:noFill/>
          <a:ln w="2857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3"/>
          <p:cNvSpPr/>
          <p:nvPr/>
        </p:nvSpPr>
        <p:spPr>
          <a:xfrm>
            <a:off x="899700" y="2830925"/>
            <a:ext cx="4938300" cy="1239900"/>
          </a:xfrm>
          <a:prstGeom prst="rect">
            <a:avLst/>
          </a:prstGeom>
          <a:noFill/>
          <a:ln w="2857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3"/>
          <p:cNvSpPr/>
          <p:nvPr/>
        </p:nvSpPr>
        <p:spPr>
          <a:xfrm>
            <a:off x="910225" y="1443800"/>
            <a:ext cx="3672300" cy="1239900"/>
          </a:xfrm>
          <a:prstGeom prst="rect">
            <a:avLst/>
          </a:prstGeom>
          <a:noFill/>
          <a:ln w="2857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3"/>
          <p:cNvSpPr txBox="1">
            <a:spLocks noGrp="1"/>
          </p:cNvSpPr>
          <p:nvPr>
            <p:ph type="title"/>
          </p:nvPr>
        </p:nvSpPr>
        <p:spPr>
          <a:xfrm>
            <a:off x="822325" y="287338"/>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The 8 Golden Rules of Interface Design</a:t>
            </a:r>
            <a:endParaRPr/>
          </a:p>
        </p:txBody>
      </p:sp>
      <p:sp>
        <p:nvSpPr>
          <p:cNvPr id="572" name="Google Shape;572;p63"/>
          <p:cNvSpPr txBox="1"/>
          <p:nvPr/>
        </p:nvSpPr>
        <p:spPr>
          <a:xfrm>
            <a:off x="899700" y="1431900"/>
            <a:ext cx="44412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n-NO" sz="2400">
                <a:latin typeface="Georgia"/>
                <a:ea typeface="Georgia"/>
                <a:cs typeface="Georgia"/>
                <a:sym typeface="Georgia"/>
              </a:rPr>
              <a:t>5.  Prevents Error</a:t>
            </a:r>
            <a:endParaRPr sz="2400">
              <a:latin typeface="Georgia"/>
              <a:ea typeface="Georgia"/>
              <a:cs typeface="Georgia"/>
              <a:sym typeface="Georgia"/>
            </a:endParaRPr>
          </a:p>
        </p:txBody>
      </p:sp>
      <p:sp>
        <p:nvSpPr>
          <p:cNvPr id="573" name="Google Shape;573;p63"/>
          <p:cNvSpPr txBox="1"/>
          <p:nvPr/>
        </p:nvSpPr>
        <p:spPr>
          <a:xfrm>
            <a:off x="904975" y="2828713"/>
            <a:ext cx="50106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n-NO" sz="2400">
                <a:latin typeface="Georgia"/>
                <a:ea typeface="Georgia"/>
                <a:cs typeface="Georgia"/>
                <a:sym typeface="Georgia"/>
              </a:rPr>
              <a:t>6.  Permit </a:t>
            </a:r>
            <a:r>
              <a:rPr lang="nn-NO" sz="2400" u="sng">
                <a:latin typeface="Georgia"/>
                <a:ea typeface="Georgia"/>
                <a:cs typeface="Georgia"/>
                <a:sym typeface="Georgia"/>
              </a:rPr>
              <a:t>Easy Reversal</a:t>
            </a:r>
            <a:r>
              <a:rPr lang="nn-NO" sz="2400">
                <a:latin typeface="Georgia"/>
                <a:ea typeface="Georgia"/>
                <a:cs typeface="Georgia"/>
                <a:sym typeface="Georgia"/>
              </a:rPr>
              <a:t> of Actions</a:t>
            </a:r>
            <a:endParaRPr sz="2400" u="sng">
              <a:latin typeface="Georgia"/>
              <a:ea typeface="Georgia"/>
              <a:cs typeface="Georgia"/>
              <a:sym typeface="Georgia"/>
            </a:endParaRPr>
          </a:p>
        </p:txBody>
      </p:sp>
      <p:sp>
        <p:nvSpPr>
          <p:cNvPr id="574" name="Google Shape;574;p63"/>
          <p:cNvSpPr/>
          <p:nvPr/>
        </p:nvSpPr>
        <p:spPr>
          <a:xfrm>
            <a:off x="899700" y="5075400"/>
            <a:ext cx="4441200" cy="514200"/>
          </a:xfrm>
          <a:prstGeom prst="rect">
            <a:avLst/>
          </a:prstGeom>
          <a:noFill/>
          <a:ln w="2857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3"/>
          <p:cNvSpPr txBox="1"/>
          <p:nvPr/>
        </p:nvSpPr>
        <p:spPr>
          <a:xfrm>
            <a:off x="852775" y="4225525"/>
            <a:ext cx="50628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n-NO" sz="2400">
                <a:latin typeface="Georgia"/>
                <a:ea typeface="Georgia"/>
                <a:cs typeface="Georgia"/>
                <a:sym typeface="Georgia"/>
              </a:rPr>
              <a:t>7.   Support internal locus of </a:t>
            </a:r>
            <a:r>
              <a:rPr lang="nn-NO" sz="2400" u="sng">
                <a:latin typeface="Georgia"/>
                <a:ea typeface="Georgia"/>
                <a:cs typeface="Georgia"/>
                <a:sym typeface="Georgia"/>
              </a:rPr>
              <a:t>control</a:t>
            </a:r>
            <a:endParaRPr sz="2400" u="sng">
              <a:latin typeface="Georgia"/>
              <a:ea typeface="Georgia"/>
              <a:cs typeface="Georgia"/>
              <a:sym typeface="Georgia"/>
            </a:endParaRPr>
          </a:p>
        </p:txBody>
      </p:sp>
      <p:sp>
        <p:nvSpPr>
          <p:cNvPr id="576" name="Google Shape;576;p63"/>
          <p:cNvSpPr txBox="1"/>
          <p:nvPr/>
        </p:nvSpPr>
        <p:spPr>
          <a:xfrm>
            <a:off x="847526" y="5011400"/>
            <a:ext cx="48492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n-NO" sz="2400">
                <a:latin typeface="Georgia"/>
                <a:ea typeface="Georgia"/>
                <a:cs typeface="Georgia"/>
                <a:sym typeface="Georgia"/>
              </a:rPr>
              <a:t>8.   Reduce short term memory</a:t>
            </a:r>
            <a:endParaRPr sz="2400" u="sng">
              <a:latin typeface="Georgia"/>
              <a:ea typeface="Georgia"/>
              <a:cs typeface="Georgia"/>
              <a:sym typeface="Georgia"/>
            </a:endParaRPr>
          </a:p>
        </p:txBody>
      </p:sp>
      <p:pic>
        <p:nvPicPr>
          <p:cNvPr id="577" name="Google Shape;577;p63"/>
          <p:cNvPicPr preferRelativeResize="0"/>
          <p:nvPr/>
        </p:nvPicPr>
        <p:blipFill>
          <a:blip r:embed="rId3">
            <a:alphaModFix/>
          </a:blip>
          <a:stretch>
            <a:fillRect/>
          </a:stretch>
        </p:blipFill>
        <p:spPr>
          <a:xfrm>
            <a:off x="1345100" y="1908000"/>
            <a:ext cx="2009775" cy="771525"/>
          </a:xfrm>
          <a:prstGeom prst="rect">
            <a:avLst/>
          </a:prstGeom>
          <a:noFill/>
          <a:ln>
            <a:noFill/>
          </a:ln>
        </p:spPr>
      </p:pic>
      <p:pic>
        <p:nvPicPr>
          <p:cNvPr id="578" name="Google Shape;578;p63"/>
          <p:cNvPicPr preferRelativeResize="0"/>
          <p:nvPr/>
        </p:nvPicPr>
        <p:blipFill rotWithShape="1">
          <a:blip r:embed="rId4">
            <a:alphaModFix/>
          </a:blip>
          <a:srcRect b="10984"/>
          <a:stretch/>
        </p:blipFill>
        <p:spPr>
          <a:xfrm>
            <a:off x="1326050" y="3247400"/>
            <a:ext cx="2047875" cy="77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p:nvPr/>
        </p:nvSpPr>
        <p:spPr>
          <a:xfrm>
            <a:off x="2562150" y="1348725"/>
            <a:ext cx="2516100" cy="141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8"/>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3300" b="1" i="0" u="none" strike="noStrike" cap="none">
                <a:solidFill>
                  <a:srgbClr val="404040"/>
                </a:solidFill>
                <a:latin typeface="Book Antiqua"/>
                <a:ea typeface="Book Antiqua"/>
                <a:cs typeface="Book Antiqua"/>
                <a:sym typeface="Book Antiqua"/>
              </a:rPr>
              <a:t>How do we code in PPW </a:t>
            </a:r>
            <a:endParaRPr sz="3300" b="1" i="0" u="none" strike="noStrike" cap="none">
              <a:solidFill>
                <a:srgbClr val="404040"/>
              </a:solidFill>
              <a:latin typeface="Book Antiqua"/>
              <a:ea typeface="Book Antiqua"/>
              <a:cs typeface="Book Antiqua"/>
              <a:sym typeface="Book Antiqua"/>
            </a:endParaRPr>
          </a:p>
        </p:txBody>
      </p:sp>
      <p:pic>
        <p:nvPicPr>
          <p:cNvPr id="233" name="Google Shape;233;p28" descr="10573747.jpg"/>
          <p:cNvPicPr preferRelativeResize="0"/>
          <p:nvPr/>
        </p:nvPicPr>
        <p:blipFill rotWithShape="1">
          <a:blip r:embed="rId3">
            <a:alphaModFix/>
          </a:blip>
          <a:srcRect/>
          <a:stretch/>
        </p:blipFill>
        <p:spPr>
          <a:xfrm>
            <a:off x="-12" y="3136825"/>
            <a:ext cx="1729226" cy="1729226"/>
          </a:xfrm>
          <a:prstGeom prst="rect">
            <a:avLst/>
          </a:prstGeom>
          <a:noFill/>
          <a:ln>
            <a:noFill/>
          </a:ln>
        </p:spPr>
      </p:pic>
      <p:sp>
        <p:nvSpPr>
          <p:cNvPr id="234" name="Google Shape;234;p28"/>
          <p:cNvSpPr txBox="1"/>
          <p:nvPr/>
        </p:nvSpPr>
        <p:spPr>
          <a:xfrm>
            <a:off x="4081050" y="1716950"/>
            <a:ext cx="73398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8"/>
          <p:cNvSpPr/>
          <p:nvPr/>
        </p:nvSpPr>
        <p:spPr>
          <a:xfrm>
            <a:off x="1120750" y="2253925"/>
            <a:ext cx="1349341" cy="1129246"/>
          </a:xfrm>
          <a:custGeom>
            <a:avLst/>
            <a:gdLst/>
            <a:ahLst/>
            <a:cxnLst/>
            <a:rect l="l" t="t" r="r" b="b"/>
            <a:pathLst>
              <a:path w="45170" h="59528" extrusionOk="0">
                <a:moveTo>
                  <a:pt x="2826" y="59528"/>
                </a:moveTo>
                <a:cubicBezTo>
                  <a:pt x="2928" y="52777"/>
                  <a:pt x="-3618" y="28945"/>
                  <a:pt x="3439" y="19024"/>
                </a:cubicBezTo>
                <a:cubicBezTo>
                  <a:pt x="10496" y="9103"/>
                  <a:pt x="38215" y="3171"/>
                  <a:pt x="45170" y="0"/>
                </a:cubicBezTo>
              </a:path>
            </a:pathLst>
          </a:custGeom>
          <a:no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 name="Google Shape;236;p28" descr="herokukafka.png"/>
          <p:cNvPicPr preferRelativeResize="0"/>
          <p:nvPr/>
        </p:nvPicPr>
        <p:blipFill rotWithShape="1">
          <a:blip r:embed="rId4">
            <a:alphaModFix/>
          </a:blip>
          <a:srcRect/>
          <a:stretch/>
        </p:blipFill>
        <p:spPr>
          <a:xfrm>
            <a:off x="7002450" y="2836925"/>
            <a:ext cx="1729225" cy="1729225"/>
          </a:xfrm>
          <a:prstGeom prst="rect">
            <a:avLst/>
          </a:prstGeom>
          <a:noFill/>
          <a:ln>
            <a:noFill/>
          </a:ln>
        </p:spPr>
      </p:pic>
      <p:sp>
        <p:nvSpPr>
          <p:cNvPr id="237" name="Google Shape;237;p28"/>
          <p:cNvSpPr/>
          <p:nvPr/>
        </p:nvSpPr>
        <p:spPr>
          <a:xfrm>
            <a:off x="5170350" y="2067266"/>
            <a:ext cx="2608175" cy="861700"/>
          </a:xfrm>
          <a:custGeom>
            <a:avLst/>
            <a:gdLst/>
            <a:ahLst/>
            <a:cxnLst/>
            <a:rect l="l" t="t" r="r" b="b"/>
            <a:pathLst>
              <a:path w="104327" h="34468" extrusionOk="0">
                <a:moveTo>
                  <a:pt x="0" y="102"/>
                </a:moveTo>
                <a:cubicBezTo>
                  <a:pt x="8387" y="307"/>
                  <a:pt x="36310" y="-716"/>
                  <a:pt x="50323" y="1329"/>
                </a:cubicBezTo>
                <a:cubicBezTo>
                  <a:pt x="64336" y="3375"/>
                  <a:pt x="75075" y="6852"/>
                  <a:pt x="84076" y="12375"/>
                </a:cubicBezTo>
                <a:cubicBezTo>
                  <a:pt x="93077" y="17898"/>
                  <a:pt x="100952" y="30786"/>
                  <a:pt x="104327" y="34468"/>
                </a:cubicBezTo>
              </a:path>
            </a:pathLst>
          </a:custGeom>
          <a:noFill/>
          <a:ln w="381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txBox="1"/>
          <p:nvPr/>
        </p:nvSpPr>
        <p:spPr>
          <a:xfrm>
            <a:off x="5277750" y="2177200"/>
            <a:ext cx="1948500" cy="58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n-NO" sz="1400" b="0" i="0" u="none" strike="noStrike" cap="none">
                <a:solidFill>
                  <a:srgbClr val="000000"/>
                </a:solidFill>
                <a:latin typeface="Arial"/>
                <a:ea typeface="Arial"/>
                <a:cs typeface="Arial"/>
                <a:sym typeface="Arial"/>
              </a:rPr>
              <a:t>CI / CD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n-NO" sz="1400" b="0" i="0" u="none" strike="noStrike" cap="none">
                <a:solidFill>
                  <a:srgbClr val="000000"/>
                </a:solidFill>
                <a:latin typeface="Arial"/>
                <a:ea typeface="Arial"/>
                <a:cs typeface="Arial"/>
                <a:sym typeface="Arial"/>
              </a:rPr>
              <a:t>Gitlab Pipeline</a:t>
            </a:r>
            <a:endParaRPr sz="1400" b="0" i="0" u="none" strike="noStrike" cap="none">
              <a:solidFill>
                <a:srgbClr val="000000"/>
              </a:solidFill>
              <a:latin typeface="Arial"/>
              <a:ea typeface="Arial"/>
              <a:cs typeface="Arial"/>
              <a:sym typeface="Arial"/>
            </a:endParaRPr>
          </a:p>
        </p:txBody>
      </p:sp>
      <p:sp>
        <p:nvSpPr>
          <p:cNvPr id="239" name="Google Shape;239;p28"/>
          <p:cNvSpPr txBox="1"/>
          <p:nvPr/>
        </p:nvSpPr>
        <p:spPr>
          <a:xfrm>
            <a:off x="1340850" y="2573150"/>
            <a:ext cx="1129200" cy="55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n-NO" sz="1400" b="0" i="0" u="none" strike="noStrike" cap="none">
                <a:solidFill>
                  <a:srgbClr val="000000"/>
                </a:solidFill>
                <a:latin typeface="Arial"/>
                <a:ea typeface="Arial"/>
                <a:cs typeface="Arial"/>
                <a:sym typeface="Arial"/>
              </a:rPr>
              <a:t>Commit Code using GIT push</a:t>
            </a:r>
            <a:endParaRPr sz="1400" b="0" i="0" u="none" strike="noStrike" cap="none">
              <a:solidFill>
                <a:srgbClr val="000000"/>
              </a:solidFill>
              <a:latin typeface="Arial"/>
              <a:ea typeface="Arial"/>
              <a:cs typeface="Arial"/>
              <a:sym typeface="Arial"/>
            </a:endParaRPr>
          </a:p>
        </p:txBody>
      </p:sp>
      <p:sp>
        <p:nvSpPr>
          <p:cNvPr id="240" name="Google Shape;240;p28"/>
          <p:cNvSpPr/>
          <p:nvPr/>
        </p:nvSpPr>
        <p:spPr>
          <a:xfrm>
            <a:off x="3697475" y="3404600"/>
            <a:ext cx="2608200" cy="1361772"/>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nn-NO" sz="2000" b="0" i="1" u="none" strike="noStrike" cap="none">
                <a:solidFill>
                  <a:srgbClr val="000000"/>
                </a:solidFill>
                <a:latin typeface="Arial"/>
                <a:ea typeface="Arial"/>
                <a:cs typeface="Arial"/>
                <a:sym typeface="Arial"/>
              </a:rPr>
              <a:t>The Internet</a:t>
            </a:r>
            <a:endParaRPr sz="2000" b="0" i="1" u="none" strike="noStrike" cap="none">
              <a:solidFill>
                <a:srgbClr val="000000"/>
              </a:solidFill>
              <a:latin typeface="Arial"/>
              <a:ea typeface="Arial"/>
              <a:cs typeface="Arial"/>
              <a:sym typeface="Arial"/>
            </a:endParaRPr>
          </a:p>
        </p:txBody>
      </p:sp>
      <p:pic>
        <p:nvPicPr>
          <p:cNvPr id="241" name="Google Shape;241;p28" descr="MqGZWCWTTRYMR5a5.large"/>
          <p:cNvPicPr preferRelativeResize="0"/>
          <p:nvPr/>
        </p:nvPicPr>
        <p:blipFill rotWithShape="1">
          <a:blip r:embed="rId5">
            <a:alphaModFix/>
          </a:blip>
          <a:srcRect/>
          <a:stretch/>
        </p:blipFill>
        <p:spPr>
          <a:xfrm>
            <a:off x="3263575" y="4969500"/>
            <a:ext cx="1349340" cy="1012001"/>
          </a:xfrm>
          <a:prstGeom prst="rect">
            <a:avLst/>
          </a:prstGeom>
          <a:noFill/>
          <a:ln>
            <a:noFill/>
          </a:ln>
        </p:spPr>
      </p:pic>
      <p:pic>
        <p:nvPicPr>
          <p:cNvPr id="242" name="Google Shape;242;p28" descr="1.jpg"/>
          <p:cNvPicPr preferRelativeResize="0"/>
          <p:nvPr/>
        </p:nvPicPr>
        <p:blipFill rotWithShape="1">
          <a:blip r:embed="rId6">
            <a:alphaModFix/>
          </a:blip>
          <a:srcRect/>
          <a:stretch/>
        </p:blipFill>
        <p:spPr>
          <a:xfrm>
            <a:off x="1230886" y="4969498"/>
            <a:ext cx="1579369" cy="942900"/>
          </a:xfrm>
          <a:prstGeom prst="rect">
            <a:avLst/>
          </a:prstGeom>
          <a:noFill/>
          <a:ln>
            <a:noFill/>
          </a:ln>
        </p:spPr>
      </p:pic>
      <p:cxnSp>
        <p:nvCxnSpPr>
          <p:cNvPr id="243" name="Google Shape;243;p28"/>
          <p:cNvCxnSpPr>
            <a:stCxn id="233" idx="3"/>
            <a:endCxn id="240" idx="2"/>
          </p:cNvCxnSpPr>
          <p:nvPr/>
        </p:nvCxnSpPr>
        <p:spPr>
          <a:xfrm>
            <a:off x="1729214" y="4001438"/>
            <a:ext cx="1976400" cy="84000"/>
          </a:xfrm>
          <a:prstGeom prst="curvedConnector3">
            <a:avLst>
              <a:gd name="adj1" fmla="val 49739"/>
            </a:avLst>
          </a:prstGeom>
          <a:noFill/>
          <a:ln w="38100" cap="flat" cmpd="sng">
            <a:solidFill>
              <a:srgbClr val="FF9900"/>
            </a:solidFill>
            <a:prstDash val="solid"/>
            <a:round/>
            <a:headEnd type="none" w="sm" len="sm"/>
            <a:tailEnd type="stealth" w="med" len="med"/>
          </a:ln>
        </p:spPr>
      </p:cxnSp>
      <p:cxnSp>
        <p:nvCxnSpPr>
          <p:cNvPr id="244" name="Google Shape;244;p28"/>
          <p:cNvCxnSpPr>
            <a:stCxn id="242" idx="0"/>
          </p:cNvCxnSpPr>
          <p:nvPr/>
        </p:nvCxnSpPr>
        <p:spPr>
          <a:xfrm rot="-5400000">
            <a:off x="2478820" y="3682648"/>
            <a:ext cx="828600" cy="1745100"/>
          </a:xfrm>
          <a:prstGeom prst="curvedConnector2">
            <a:avLst/>
          </a:prstGeom>
          <a:noFill/>
          <a:ln w="38100" cap="flat" cmpd="sng">
            <a:solidFill>
              <a:srgbClr val="FF9900"/>
            </a:solidFill>
            <a:prstDash val="solid"/>
            <a:round/>
            <a:headEnd type="none" w="sm" len="sm"/>
            <a:tailEnd type="stealth" w="med" len="med"/>
          </a:ln>
        </p:spPr>
      </p:cxnSp>
      <p:cxnSp>
        <p:nvCxnSpPr>
          <p:cNvPr id="245" name="Google Shape;245;p28"/>
          <p:cNvCxnSpPr>
            <a:stCxn id="241" idx="0"/>
          </p:cNvCxnSpPr>
          <p:nvPr/>
        </p:nvCxnSpPr>
        <p:spPr>
          <a:xfrm rot="-5400000">
            <a:off x="3802495" y="4660350"/>
            <a:ext cx="444900" cy="173400"/>
          </a:xfrm>
          <a:prstGeom prst="curvedConnector3">
            <a:avLst>
              <a:gd name="adj1" fmla="val 50000"/>
            </a:avLst>
          </a:prstGeom>
          <a:noFill/>
          <a:ln w="38100" cap="flat" cmpd="sng">
            <a:solidFill>
              <a:srgbClr val="FF9900"/>
            </a:solidFill>
            <a:prstDash val="solid"/>
            <a:round/>
            <a:headEnd type="none" w="sm" len="sm"/>
            <a:tailEnd type="stealth" w="med" len="med"/>
          </a:ln>
        </p:spPr>
      </p:cxnSp>
      <p:cxnSp>
        <p:nvCxnSpPr>
          <p:cNvPr id="246" name="Google Shape;246;p28"/>
          <p:cNvCxnSpPr>
            <a:stCxn id="240" idx="0"/>
          </p:cNvCxnSpPr>
          <p:nvPr/>
        </p:nvCxnSpPr>
        <p:spPr>
          <a:xfrm rot="10800000" flipH="1">
            <a:off x="6303502" y="3711386"/>
            <a:ext cx="1014900" cy="374100"/>
          </a:xfrm>
          <a:prstGeom prst="curvedConnector3">
            <a:avLst>
              <a:gd name="adj1" fmla="val 50168"/>
            </a:avLst>
          </a:prstGeom>
          <a:noFill/>
          <a:ln w="76200" cap="flat" cmpd="sng">
            <a:solidFill>
              <a:srgbClr val="FF9900"/>
            </a:solidFill>
            <a:prstDash val="solid"/>
            <a:round/>
            <a:headEnd type="none" w="sm" len="sm"/>
            <a:tailEnd type="stealth" w="med" len="med"/>
          </a:ln>
        </p:spPr>
      </p:cxnSp>
      <p:sp>
        <p:nvSpPr>
          <p:cNvPr id="247" name="Google Shape;247;p28"/>
          <p:cNvSpPr txBox="1"/>
          <p:nvPr/>
        </p:nvSpPr>
        <p:spPr>
          <a:xfrm>
            <a:off x="2485450" y="4539925"/>
            <a:ext cx="1473000" cy="55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n-NO" sz="1400" b="0" i="0" u="none" strike="noStrike" cap="none">
                <a:solidFill>
                  <a:srgbClr val="000000"/>
                </a:solidFill>
                <a:latin typeface="Arial"/>
                <a:ea typeface="Arial"/>
                <a:cs typeface="Arial"/>
                <a:sym typeface="Arial"/>
              </a:rPr>
              <a:t>Accessing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n-NO" sz="1400" b="0" i="0" u="none" strike="noStrike" cap="none">
                <a:solidFill>
                  <a:srgbClr val="000000"/>
                </a:solidFill>
                <a:latin typeface="Arial"/>
                <a:ea typeface="Arial"/>
                <a:cs typeface="Arial"/>
                <a:sym typeface="Arial"/>
              </a:rPr>
              <a:t>the web page</a:t>
            </a:r>
            <a:endParaRPr sz="1400" b="0" i="0" u="none" strike="noStrike" cap="none">
              <a:solidFill>
                <a:srgbClr val="000000"/>
              </a:solidFill>
              <a:latin typeface="Arial"/>
              <a:ea typeface="Arial"/>
              <a:cs typeface="Arial"/>
              <a:sym typeface="Arial"/>
            </a:endParaRPr>
          </a:p>
        </p:txBody>
      </p:sp>
      <p:sp>
        <p:nvSpPr>
          <p:cNvPr id="248" name="Google Shape;248;p28"/>
          <p:cNvSpPr txBox="1"/>
          <p:nvPr/>
        </p:nvSpPr>
        <p:spPr>
          <a:xfrm>
            <a:off x="199450" y="4969500"/>
            <a:ext cx="1014900" cy="29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n-NO" sz="1400" b="0" i="0" u="none" strike="noStrike" cap="none">
                <a:solidFill>
                  <a:srgbClr val="000000"/>
                </a:solidFill>
                <a:latin typeface="Arial"/>
                <a:ea typeface="Arial"/>
                <a:cs typeface="Arial"/>
                <a:sym typeface="Arial"/>
              </a:rPr>
              <a:t>Laptop A</a:t>
            </a:r>
            <a:endParaRPr sz="1400" b="0" i="0" u="none" strike="noStrike" cap="none">
              <a:solidFill>
                <a:srgbClr val="000000"/>
              </a:solidFill>
              <a:latin typeface="Arial"/>
              <a:ea typeface="Arial"/>
              <a:cs typeface="Arial"/>
              <a:sym typeface="Arial"/>
            </a:endParaRPr>
          </a:p>
        </p:txBody>
      </p:sp>
      <p:pic>
        <p:nvPicPr>
          <p:cNvPr id="249" name="Google Shape;249;p28" descr="10573747.jpg"/>
          <p:cNvPicPr preferRelativeResize="0"/>
          <p:nvPr/>
        </p:nvPicPr>
        <p:blipFill rotWithShape="1">
          <a:blip r:embed="rId3">
            <a:alphaModFix/>
          </a:blip>
          <a:srcRect/>
          <a:stretch/>
        </p:blipFill>
        <p:spPr>
          <a:xfrm>
            <a:off x="349675" y="1337075"/>
            <a:ext cx="1129249" cy="1129249"/>
          </a:xfrm>
          <a:prstGeom prst="rect">
            <a:avLst/>
          </a:prstGeom>
          <a:noFill/>
          <a:ln>
            <a:noFill/>
          </a:ln>
        </p:spPr>
      </p:pic>
      <p:sp>
        <p:nvSpPr>
          <p:cNvPr id="250" name="Google Shape;250;p28"/>
          <p:cNvSpPr txBox="1"/>
          <p:nvPr/>
        </p:nvSpPr>
        <p:spPr>
          <a:xfrm>
            <a:off x="121725" y="2225600"/>
            <a:ext cx="1014900" cy="29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n-NO" sz="1400" b="0" i="0" u="none" strike="noStrike" cap="none">
                <a:solidFill>
                  <a:srgbClr val="000000"/>
                </a:solidFill>
                <a:latin typeface="Arial"/>
                <a:ea typeface="Arial"/>
                <a:cs typeface="Arial"/>
                <a:sym typeface="Arial"/>
              </a:rPr>
              <a:t>Laptop B</a:t>
            </a:r>
            <a:endParaRPr sz="1400" b="0" i="0" u="none" strike="noStrike" cap="none">
              <a:solidFill>
                <a:srgbClr val="000000"/>
              </a:solidFill>
              <a:latin typeface="Arial"/>
              <a:ea typeface="Arial"/>
              <a:cs typeface="Arial"/>
              <a:sym typeface="Arial"/>
            </a:endParaRPr>
          </a:p>
        </p:txBody>
      </p:sp>
      <p:pic>
        <p:nvPicPr>
          <p:cNvPr id="251" name="Google Shape;251;p28" descr="gitlab-stacked_wm_no_bg.png"/>
          <p:cNvPicPr preferRelativeResize="0"/>
          <p:nvPr/>
        </p:nvPicPr>
        <p:blipFill rotWithShape="1">
          <a:blip r:embed="rId7">
            <a:alphaModFix/>
          </a:blip>
          <a:srcRect/>
          <a:stretch/>
        </p:blipFill>
        <p:spPr>
          <a:xfrm>
            <a:off x="3191900" y="1435422"/>
            <a:ext cx="1129201" cy="1238116"/>
          </a:xfrm>
          <a:prstGeom prst="rect">
            <a:avLst/>
          </a:prstGeom>
          <a:noFill/>
          <a:ln>
            <a:noFill/>
          </a:ln>
        </p:spPr>
      </p:pic>
      <p:cxnSp>
        <p:nvCxnSpPr>
          <p:cNvPr id="252" name="Google Shape;252;p28"/>
          <p:cNvCxnSpPr>
            <a:stCxn id="249" idx="3"/>
            <a:endCxn id="231" idx="1"/>
          </p:cNvCxnSpPr>
          <p:nvPr/>
        </p:nvCxnSpPr>
        <p:spPr>
          <a:xfrm>
            <a:off x="1478924" y="1901699"/>
            <a:ext cx="1083300" cy="152700"/>
          </a:xfrm>
          <a:prstGeom prst="curvedConnector3">
            <a:avLst>
              <a:gd name="adj1" fmla="val 49997"/>
            </a:avLst>
          </a:prstGeom>
          <a:noFill/>
          <a:ln w="38100" cap="flat" cmpd="sng">
            <a:solidFill>
              <a:schemeClr val="dk2"/>
            </a:solidFill>
            <a:prstDash val="solid"/>
            <a:round/>
            <a:headEnd type="none" w="sm" len="sm"/>
            <a:tailEnd type="stealth" w="med" len="med"/>
          </a:ln>
        </p:spPr>
      </p:cxnSp>
      <p:sp>
        <p:nvSpPr>
          <p:cNvPr id="253" name="Google Shape;253;p28"/>
          <p:cNvSpPr txBox="1"/>
          <p:nvPr/>
        </p:nvSpPr>
        <p:spPr>
          <a:xfrm>
            <a:off x="1470700" y="5948475"/>
            <a:ext cx="10149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n-NO" sz="1400" b="0" i="0" u="none" strike="noStrike" cap="none">
                <a:solidFill>
                  <a:srgbClr val="000000"/>
                </a:solidFill>
                <a:latin typeface="Arial"/>
                <a:ea typeface="Arial"/>
                <a:cs typeface="Arial"/>
                <a:sym typeface="Arial"/>
              </a:rPr>
              <a:t>HP XYZ</a:t>
            </a:r>
            <a:endParaRPr sz="1400" b="0" i="0" u="none" strike="noStrike" cap="none">
              <a:solidFill>
                <a:srgbClr val="000000"/>
              </a:solidFill>
              <a:latin typeface="Arial"/>
              <a:ea typeface="Arial"/>
              <a:cs typeface="Arial"/>
              <a:sym typeface="Arial"/>
            </a:endParaRPr>
          </a:p>
        </p:txBody>
      </p:sp>
      <p:sp>
        <p:nvSpPr>
          <p:cNvPr id="254" name="Google Shape;254;p28"/>
          <p:cNvSpPr txBox="1"/>
          <p:nvPr/>
        </p:nvSpPr>
        <p:spPr>
          <a:xfrm>
            <a:off x="3430800" y="5948475"/>
            <a:ext cx="10149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n-NO" sz="1400" b="0" i="0" u="none" strike="noStrike" cap="none">
                <a:solidFill>
                  <a:srgbClr val="000000"/>
                </a:solidFill>
                <a:latin typeface="Arial"/>
                <a:ea typeface="Arial"/>
                <a:cs typeface="Arial"/>
                <a:sym typeface="Arial"/>
              </a:rPr>
              <a:t>HP ABC</a:t>
            </a:r>
            <a:endParaRPr sz="1400" b="0" i="0" u="none" strike="noStrike" cap="none">
              <a:solidFill>
                <a:srgbClr val="000000"/>
              </a:solidFill>
              <a:latin typeface="Arial"/>
              <a:ea typeface="Arial"/>
              <a:cs typeface="Arial"/>
              <a:sym typeface="Arial"/>
            </a:endParaRPr>
          </a:p>
        </p:txBody>
      </p:sp>
      <p:sp>
        <p:nvSpPr>
          <p:cNvPr id="255" name="Google Shape;255;p28"/>
          <p:cNvSpPr/>
          <p:nvPr/>
        </p:nvSpPr>
        <p:spPr>
          <a:xfrm>
            <a:off x="6123475" y="4829925"/>
            <a:ext cx="2804400" cy="1238100"/>
          </a:xfrm>
          <a:prstGeom prst="flowChartAlternateProcess">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n-NO" sz="2400" b="1" i="1"/>
              <a:t>Apa yang terjadi pada Story 1?</a:t>
            </a:r>
            <a:endParaRPr sz="2400" b="1" i="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4"/>
          <p:cNvSpPr txBox="1">
            <a:spLocks noGrp="1"/>
          </p:cNvSpPr>
          <p:nvPr>
            <p:ph type="title"/>
          </p:nvPr>
        </p:nvSpPr>
        <p:spPr>
          <a:xfrm>
            <a:off x="665400" y="2957538"/>
            <a:ext cx="7543800" cy="942900"/>
          </a:xfrm>
          <a:prstGeom prst="rect">
            <a:avLst/>
          </a:prstGeom>
        </p:spPr>
        <p:txBody>
          <a:bodyPr spcFirstLastPara="1" wrap="square" lIns="91425" tIns="91425" rIns="91425" bIns="91425" anchor="b" anchorCtr="0">
            <a:noAutofit/>
          </a:bodyPr>
          <a:lstStyle/>
          <a:p>
            <a:pPr marL="0" lvl="0" indent="0" algn="ctr" rtl="0">
              <a:lnSpc>
                <a:spcPct val="100000"/>
              </a:lnSpc>
              <a:spcBef>
                <a:spcPts val="300"/>
              </a:spcBef>
              <a:spcAft>
                <a:spcPts val="0"/>
              </a:spcAft>
              <a:buClr>
                <a:schemeClr val="dk1"/>
              </a:buClr>
              <a:buSzPts val="1100"/>
              <a:buFont typeface="Arial"/>
              <a:buNone/>
            </a:pPr>
            <a:r>
              <a:rPr lang="nn-NO" sz="7200" u="sng">
                <a:solidFill>
                  <a:schemeClr val="hlink"/>
                </a:solidFill>
                <a:hlinkClick r:id="rId3"/>
              </a:rPr>
              <a:t>Psychology of Colour </a:t>
            </a:r>
            <a:endParaRPr sz="7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65"/>
          <p:cNvPicPr preferRelativeResize="0"/>
          <p:nvPr/>
        </p:nvPicPr>
        <p:blipFill rotWithShape="1">
          <a:blip r:embed="rId3">
            <a:alphaModFix/>
          </a:blip>
          <a:srcRect/>
          <a:stretch/>
        </p:blipFill>
        <p:spPr>
          <a:xfrm>
            <a:off x="1785938" y="1571625"/>
            <a:ext cx="5572125" cy="3714750"/>
          </a:xfrm>
          <a:prstGeom prst="rect">
            <a:avLst/>
          </a:prstGeom>
          <a:noFill/>
          <a:ln>
            <a:noFill/>
          </a:ln>
        </p:spPr>
      </p:pic>
      <p:sp>
        <p:nvSpPr>
          <p:cNvPr id="589" name="Google Shape;589;p65"/>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3300" b="1" i="0" u="none" strike="noStrike" cap="none">
                <a:solidFill>
                  <a:srgbClr val="404040"/>
                </a:solidFill>
                <a:latin typeface="Book Antiqua"/>
                <a:ea typeface="Book Antiqua"/>
                <a:cs typeface="Book Antiqua"/>
                <a:sym typeface="Book Antiqua"/>
              </a:rPr>
              <a:t>Sketching and Wireframing</a:t>
            </a:r>
            <a:endParaRPr sz="3300" b="1" i="0" u="none" strike="noStrike" cap="none">
              <a:solidFill>
                <a:srgbClr val="404040"/>
              </a:solidFill>
              <a:latin typeface="Book Antiqua"/>
              <a:ea typeface="Book Antiqua"/>
              <a:cs typeface="Book Antiqua"/>
              <a:sym typeface="Book Antiqu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6"/>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3300" b="1" i="0" u="none" strike="noStrike" cap="none">
                <a:solidFill>
                  <a:srgbClr val="404040"/>
                </a:solidFill>
                <a:latin typeface="Book Antiqua"/>
                <a:ea typeface="Book Antiqua"/>
                <a:cs typeface="Book Antiqua"/>
                <a:sym typeface="Book Antiqua"/>
              </a:rPr>
              <a:t>Digital Wireframe</a:t>
            </a:r>
            <a:endParaRPr sz="3300" b="1" i="0" u="none" strike="noStrike" cap="none">
              <a:solidFill>
                <a:srgbClr val="404040"/>
              </a:solidFill>
              <a:latin typeface="Book Antiqua"/>
              <a:ea typeface="Book Antiqua"/>
              <a:cs typeface="Book Antiqua"/>
              <a:sym typeface="Book Antiqua"/>
            </a:endParaRPr>
          </a:p>
        </p:txBody>
      </p:sp>
      <p:sp>
        <p:nvSpPr>
          <p:cNvPr id="595" name="Google Shape;595;p66"/>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p:txBody>
      </p:sp>
      <p:pic>
        <p:nvPicPr>
          <p:cNvPr id="596" name="Google Shape;596;p66"/>
          <p:cNvPicPr preferRelativeResize="0"/>
          <p:nvPr/>
        </p:nvPicPr>
        <p:blipFill rotWithShape="1">
          <a:blip r:embed="rId3">
            <a:alphaModFix/>
          </a:blip>
          <a:srcRect/>
          <a:stretch/>
        </p:blipFill>
        <p:spPr>
          <a:xfrm>
            <a:off x="822325" y="1193799"/>
            <a:ext cx="7638629" cy="511886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7"/>
          <p:cNvSpPr txBox="1">
            <a:spLocks noGrp="1"/>
          </p:cNvSpPr>
          <p:nvPr>
            <p:ph type="title"/>
          </p:nvPr>
        </p:nvSpPr>
        <p:spPr>
          <a:xfrm>
            <a:off x="822325" y="287338"/>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Live design - Example</a:t>
            </a:r>
            <a:endParaRPr/>
          </a:p>
        </p:txBody>
      </p:sp>
      <p:sp>
        <p:nvSpPr>
          <p:cNvPr id="602" name="Google Shape;602;p67"/>
          <p:cNvSpPr txBox="1">
            <a:spLocks noGrp="1"/>
          </p:cNvSpPr>
          <p:nvPr>
            <p:ph type="body" idx="1"/>
          </p:nvPr>
        </p:nvSpPr>
        <p:spPr>
          <a:xfrm>
            <a:off x="822325" y="1377950"/>
            <a:ext cx="7543800" cy="44910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nn-NO" u="sng">
                <a:solidFill>
                  <a:schemeClr val="hlink"/>
                </a:solidFill>
                <a:hlinkClick r:id="rId3"/>
              </a:rPr>
              <a:t>https://wireframe.cc/IOulww</a:t>
            </a:r>
            <a:r>
              <a:rPr lang="nn-NO"/>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8"/>
          <p:cNvSpPr txBox="1">
            <a:spLocks noGrp="1"/>
          </p:cNvSpPr>
          <p:nvPr>
            <p:ph type="title"/>
          </p:nvPr>
        </p:nvSpPr>
        <p:spPr>
          <a:xfrm>
            <a:off x="800100" y="31448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800" b="1" i="0" u="none" strike="noStrike" cap="none">
                <a:solidFill>
                  <a:srgbClr val="FF0000"/>
                </a:solidFill>
                <a:latin typeface="Book Antiqua"/>
                <a:ea typeface="Book Antiqua"/>
                <a:cs typeface="Book Antiqua"/>
                <a:sym typeface="Book Antiqua"/>
              </a:rPr>
              <a:t>#4 Design Refinement &amp; Production </a:t>
            </a:r>
            <a:br>
              <a:rPr lang="nn-NO" sz="4800" b="1" i="0" u="none" strike="noStrike" cap="none">
                <a:solidFill>
                  <a:srgbClr val="FF0000"/>
                </a:solidFill>
                <a:latin typeface="Book Antiqua"/>
                <a:ea typeface="Book Antiqua"/>
                <a:cs typeface="Book Antiqua"/>
                <a:sym typeface="Book Antiqua"/>
              </a:rPr>
            </a:br>
            <a:r>
              <a:rPr lang="nn-NO" sz="4800" b="1" i="0" u="none" strike="noStrike" cap="none">
                <a:solidFill>
                  <a:srgbClr val="404040"/>
                </a:solidFill>
                <a:latin typeface="Book Antiqua"/>
                <a:ea typeface="Book Antiqua"/>
                <a:cs typeface="Book Antiqua"/>
                <a:sym typeface="Book Antiqua"/>
              </a:rPr>
              <a:t>High-fidellity Prototyping </a:t>
            </a:r>
            <a:endParaRPr sz="4800" b="1" i="0" u="none" strike="noStrike" cap="none">
              <a:solidFill>
                <a:srgbClr val="404040"/>
              </a:solidFill>
              <a:latin typeface="Book Antiqua"/>
              <a:ea typeface="Book Antiqua"/>
              <a:cs typeface="Book Antiqua"/>
              <a:sym typeface="Book Antiqua"/>
            </a:endParaRPr>
          </a:p>
        </p:txBody>
      </p:sp>
      <p:pic>
        <p:nvPicPr>
          <p:cNvPr id="608" name="Google Shape;608;p68"/>
          <p:cNvPicPr preferRelativeResize="0"/>
          <p:nvPr/>
        </p:nvPicPr>
        <p:blipFill rotWithShape="1">
          <a:blip r:embed="rId3">
            <a:alphaModFix/>
          </a:blip>
          <a:srcRect/>
          <a:stretch/>
        </p:blipFill>
        <p:spPr>
          <a:xfrm>
            <a:off x="4930700" y="3358450"/>
            <a:ext cx="3637774" cy="27776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609" name="Google Shape;609;p68"/>
          <p:cNvPicPr preferRelativeResize="0"/>
          <p:nvPr/>
        </p:nvPicPr>
        <p:blipFill rotWithShape="1">
          <a:blip r:embed="rId4">
            <a:alphaModFix/>
          </a:blip>
          <a:srcRect l="65923" r="4310" b="2827"/>
          <a:stretch/>
        </p:blipFill>
        <p:spPr>
          <a:xfrm>
            <a:off x="7328800" y="3358425"/>
            <a:ext cx="1082849" cy="269922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9"/>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3300" b="1" i="0" u="none" strike="noStrike" cap="none">
                <a:solidFill>
                  <a:srgbClr val="404040"/>
                </a:solidFill>
                <a:latin typeface="Book Antiqua"/>
                <a:ea typeface="Book Antiqua"/>
                <a:cs typeface="Book Antiqua"/>
                <a:sym typeface="Book Antiqua"/>
              </a:rPr>
              <a:t>From Sketch to Hi-fi</a:t>
            </a:r>
            <a:endParaRPr sz="3300" b="1" i="0" u="none" strike="noStrike" cap="none">
              <a:solidFill>
                <a:srgbClr val="404040"/>
              </a:solidFill>
              <a:latin typeface="Book Antiqua"/>
              <a:ea typeface="Book Antiqua"/>
              <a:cs typeface="Book Antiqua"/>
              <a:sym typeface="Book Antiqua"/>
            </a:endParaRPr>
          </a:p>
        </p:txBody>
      </p:sp>
      <p:sp>
        <p:nvSpPr>
          <p:cNvPr id="615" name="Google Shape;615;p69"/>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p:txBody>
      </p:sp>
      <p:pic>
        <p:nvPicPr>
          <p:cNvPr id="616" name="Google Shape;616;p69"/>
          <p:cNvPicPr preferRelativeResize="0"/>
          <p:nvPr/>
        </p:nvPicPr>
        <p:blipFill rotWithShape="1">
          <a:blip r:embed="rId3">
            <a:alphaModFix/>
          </a:blip>
          <a:srcRect/>
          <a:stretch/>
        </p:blipFill>
        <p:spPr>
          <a:xfrm>
            <a:off x="1279525" y="1852613"/>
            <a:ext cx="6629400" cy="3305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0"/>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endParaRPr sz="3300" b="1" i="0" u="none" strike="noStrike" cap="none">
              <a:solidFill>
                <a:srgbClr val="404040"/>
              </a:solidFill>
              <a:latin typeface="Book Antiqua"/>
              <a:ea typeface="Book Antiqua"/>
              <a:cs typeface="Book Antiqua"/>
              <a:sym typeface="Book Antiqua"/>
            </a:endParaRPr>
          </a:p>
        </p:txBody>
      </p:sp>
      <p:sp>
        <p:nvSpPr>
          <p:cNvPr id="622" name="Google Shape;622;p70"/>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p:txBody>
      </p:sp>
      <p:pic>
        <p:nvPicPr>
          <p:cNvPr id="623" name="Google Shape;623;p70"/>
          <p:cNvPicPr preferRelativeResize="0"/>
          <p:nvPr/>
        </p:nvPicPr>
        <p:blipFill rotWithShape="1">
          <a:blip r:embed="rId3">
            <a:alphaModFix/>
          </a:blip>
          <a:srcRect/>
          <a:stretch/>
        </p:blipFill>
        <p:spPr>
          <a:xfrm>
            <a:off x="0" y="725450"/>
            <a:ext cx="91440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71"/>
          <p:cNvPicPr preferRelativeResize="0"/>
          <p:nvPr/>
        </p:nvPicPr>
        <p:blipFill rotWithShape="1">
          <a:blip r:embed="rId3">
            <a:alphaModFix/>
          </a:blip>
          <a:srcRect/>
          <a:stretch/>
        </p:blipFill>
        <p:spPr>
          <a:xfrm>
            <a:off x="0" y="-17925"/>
            <a:ext cx="9144000" cy="39580620"/>
          </a:xfrm>
          <a:prstGeom prst="rect">
            <a:avLst/>
          </a:prstGeom>
          <a:noFill/>
          <a:ln>
            <a:noFill/>
          </a:ln>
        </p:spPr>
      </p:pic>
      <p:sp>
        <p:nvSpPr>
          <p:cNvPr id="629" name="Google Shape;629;p71"/>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endParaRPr sz="3300" b="1" i="0" u="none" strike="noStrike" cap="none">
              <a:solidFill>
                <a:srgbClr val="404040"/>
              </a:solidFill>
              <a:latin typeface="Book Antiqua"/>
              <a:ea typeface="Book Antiqua"/>
              <a:cs typeface="Book Antiqua"/>
              <a:sym typeface="Book Antiqua"/>
            </a:endParaRPr>
          </a:p>
        </p:txBody>
      </p:sp>
      <p:sp>
        <p:nvSpPr>
          <p:cNvPr id="630" name="Google Shape;630;p71"/>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dirty="0">
              <a:solidFill>
                <a:srgbClr val="404040"/>
              </a:solidFill>
              <a:latin typeface="Book Antiqua"/>
              <a:ea typeface="Book Antiqua"/>
              <a:cs typeface="Book Antiqua"/>
              <a:sym typeface="Book Antiqu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2"/>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endParaRPr sz="3300" b="1" i="0" u="none" strike="noStrike" cap="none">
              <a:solidFill>
                <a:srgbClr val="404040"/>
              </a:solidFill>
              <a:latin typeface="Book Antiqua"/>
              <a:ea typeface="Book Antiqua"/>
              <a:cs typeface="Book Antiqua"/>
              <a:sym typeface="Book Antiqua"/>
            </a:endParaRPr>
          </a:p>
        </p:txBody>
      </p:sp>
      <p:sp>
        <p:nvSpPr>
          <p:cNvPr id="636" name="Google Shape;636;p72"/>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p:txBody>
      </p:sp>
      <p:pic>
        <p:nvPicPr>
          <p:cNvPr id="637" name="Google Shape;637;p72"/>
          <p:cNvPicPr preferRelativeResize="0"/>
          <p:nvPr/>
        </p:nvPicPr>
        <p:blipFill rotWithShape="1">
          <a:blip r:embed="rId3">
            <a:alphaModFix/>
          </a:blip>
          <a:srcRect/>
          <a:stretch/>
        </p:blipFill>
        <p:spPr>
          <a:xfrm>
            <a:off x="22225" y="-457203"/>
            <a:ext cx="9144000" cy="2956079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73"/>
          <p:cNvSpPr txBox="1">
            <a:spLocks noGrp="1"/>
          </p:cNvSpPr>
          <p:nvPr>
            <p:ph type="title"/>
          </p:nvPr>
        </p:nvSpPr>
        <p:spPr>
          <a:xfrm>
            <a:off x="822325" y="287338"/>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live design</a:t>
            </a:r>
            <a:endParaRPr/>
          </a:p>
        </p:txBody>
      </p:sp>
      <p:sp>
        <p:nvSpPr>
          <p:cNvPr id="643" name="Google Shape;643;p73"/>
          <p:cNvSpPr txBox="1">
            <a:spLocks noGrp="1"/>
          </p:cNvSpPr>
          <p:nvPr>
            <p:ph type="body" idx="1"/>
          </p:nvPr>
        </p:nvSpPr>
        <p:spPr>
          <a:xfrm>
            <a:off x="822325" y="1377950"/>
            <a:ext cx="7543800" cy="44910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nn-NO" u="sng">
                <a:solidFill>
                  <a:schemeClr val="hlink"/>
                </a:solidFill>
                <a:hlinkClick r:id="rId3"/>
              </a:rPr>
              <a:t>https://marvelapp.com/3d87d1h</a:t>
            </a:r>
            <a:r>
              <a:rPr lang="nn-NO"/>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800100" y="31448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800" b="1" i="0" u="none" strike="noStrike" cap="none">
                <a:solidFill>
                  <a:srgbClr val="404040"/>
                </a:solidFill>
                <a:latin typeface="Book Antiqua"/>
                <a:ea typeface="Book Antiqua"/>
                <a:cs typeface="Book Antiqua"/>
                <a:sym typeface="Book Antiqua"/>
              </a:rPr>
              <a:t>Motivation</a:t>
            </a:r>
            <a:endParaRPr sz="4800" b="1" i="0" u="none" strike="noStrike" cap="none">
              <a:solidFill>
                <a:srgbClr val="404040"/>
              </a:solidFill>
              <a:latin typeface="Book Antiqua"/>
              <a:ea typeface="Book Antiqua"/>
              <a:cs typeface="Book Antiqua"/>
              <a:sym typeface="Book Antiqu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4"/>
          <p:cNvSpPr txBox="1">
            <a:spLocks noGrp="1"/>
          </p:cNvSpPr>
          <p:nvPr>
            <p:ph type="title"/>
          </p:nvPr>
        </p:nvSpPr>
        <p:spPr>
          <a:xfrm>
            <a:off x="800100" y="31448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800" b="1" i="0" u="none" strike="noStrike" cap="none">
                <a:solidFill>
                  <a:srgbClr val="404040"/>
                </a:solidFill>
                <a:latin typeface="Book Antiqua"/>
                <a:ea typeface="Book Antiqua"/>
                <a:cs typeface="Book Antiqua"/>
                <a:sym typeface="Book Antiqua"/>
              </a:rPr>
              <a:t>Introduction to HTML5</a:t>
            </a:r>
            <a:endParaRPr sz="4800" b="1" i="0" u="none" strike="noStrike" cap="none">
              <a:solidFill>
                <a:srgbClr val="404040"/>
              </a:solidFill>
              <a:latin typeface="Book Antiqua"/>
              <a:ea typeface="Book Antiqua"/>
              <a:cs typeface="Book Antiqua"/>
              <a:sym typeface="Book Antiqua"/>
            </a:endParaRPr>
          </a:p>
          <a:p>
            <a:pPr marL="0" marR="0" lvl="0" indent="0" algn="l" rtl="0">
              <a:lnSpc>
                <a:spcPct val="85000"/>
              </a:lnSpc>
              <a:spcBef>
                <a:spcPts val="0"/>
              </a:spcBef>
              <a:spcAft>
                <a:spcPts val="0"/>
              </a:spcAft>
              <a:buClr>
                <a:srgbClr val="000000"/>
              </a:buClr>
              <a:buSzPts val="1400"/>
              <a:buFont typeface="Arial"/>
              <a:buNone/>
            </a:pPr>
            <a:r>
              <a:rPr lang="nn-NO" sz="4800"/>
              <a:t>(wireframe to html5)</a:t>
            </a:r>
            <a:endParaRPr sz="4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5"/>
          <p:cNvSpPr txBox="1">
            <a:spLocks noGrp="1"/>
          </p:cNvSpPr>
          <p:nvPr>
            <p:ph type="title"/>
          </p:nvPr>
        </p:nvSpPr>
        <p:spPr>
          <a:xfrm>
            <a:off x="822325" y="287338"/>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What is HTML?</a:t>
            </a:r>
            <a:endParaRPr/>
          </a:p>
        </p:txBody>
      </p:sp>
      <p:sp>
        <p:nvSpPr>
          <p:cNvPr id="654" name="Google Shape;654;p75"/>
          <p:cNvSpPr txBox="1">
            <a:spLocks noGrp="1"/>
          </p:cNvSpPr>
          <p:nvPr>
            <p:ph type="body" idx="1"/>
          </p:nvPr>
        </p:nvSpPr>
        <p:spPr>
          <a:xfrm>
            <a:off x="822325" y="1377950"/>
            <a:ext cx="7543800" cy="4491000"/>
          </a:xfrm>
          <a:prstGeom prst="rect">
            <a:avLst/>
          </a:prstGeom>
        </p:spPr>
        <p:txBody>
          <a:bodyPr spcFirstLastPara="1" wrap="square" lIns="91425" tIns="91425" rIns="91425" bIns="91425" anchor="t" anchorCtr="0">
            <a:noAutofit/>
          </a:bodyPr>
          <a:lstStyle/>
          <a:p>
            <a:pPr marL="0" lvl="0" indent="0" algn="l" rtl="0">
              <a:lnSpc>
                <a:spcPct val="85000"/>
              </a:lnSpc>
              <a:spcBef>
                <a:spcPts val="0"/>
              </a:spcBef>
              <a:spcAft>
                <a:spcPts val="0"/>
              </a:spcAft>
              <a:buNone/>
            </a:pPr>
            <a:r>
              <a:rPr lang="nn-NO" b="1"/>
              <a:t>HTML (Hyper Text Markup Language)</a:t>
            </a:r>
            <a:endParaRPr b="1"/>
          </a:p>
          <a:p>
            <a:pPr marL="0" lvl="0" indent="0" algn="l" rtl="0">
              <a:lnSpc>
                <a:spcPct val="85000"/>
              </a:lnSpc>
              <a:spcBef>
                <a:spcPts val="0"/>
              </a:spcBef>
              <a:spcAft>
                <a:spcPts val="0"/>
              </a:spcAft>
              <a:buNone/>
            </a:pPr>
            <a:endParaRPr b="1"/>
          </a:p>
          <a:p>
            <a:pPr marL="0" lvl="0" indent="0" algn="l" rtl="0">
              <a:lnSpc>
                <a:spcPct val="85000"/>
              </a:lnSpc>
              <a:spcBef>
                <a:spcPts val="0"/>
              </a:spcBef>
              <a:spcAft>
                <a:spcPts val="0"/>
              </a:spcAft>
              <a:buNone/>
            </a:pPr>
            <a:r>
              <a:rPr lang="nn-NO" b="1"/>
              <a:t>HTML Basic: </a:t>
            </a:r>
            <a:r>
              <a:rPr lang="nn-NO" b="1" u="sng">
                <a:solidFill>
                  <a:schemeClr val="hlink"/>
                </a:solidFill>
                <a:hlinkClick r:id="rId3"/>
              </a:rPr>
              <a:t>https://www.w3schools.com/html/html_basic.asp</a:t>
            </a:r>
            <a:endParaRPr b="1"/>
          </a:p>
          <a:p>
            <a:pPr marL="0" lvl="0" indent="0" algn="l" rtl="0">
              <a:lnSpc>
                <a:spcPct val="85000"/>
              </a:lnSpc>
              <a:spcBef>
                <a:spcPts val="0"/>
              </a:spcBef>
              <a:spcAft>
                <a:spcPts val="0"/>
              </a:spcAft>
              <a:buClr>
                <a:schemeClr val="dk1"/>
              </a:buClr>
              <a:buSzPts val="1100"/>
              <a:buFont typeface="Arial"/>
              <a:buNone/>
            </a:pPr>
            <a:endParaRPr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6"/>
          <p:cNvSpPr txBox="1">
            <a:spLocks noGrp="1"/>
          </p:cNvSpPr>
          <p:nvPr>
            <p:ph type="title"/>
          </p:nvPr>
        </p:nvSpPr>
        <p:spPr>
          <a:xfrm>
            <a:off x="822325" y="287338"/>
            <a:ext cx="7543800" cy="94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nn-NO"/>
              <a:t>HTML Example</a:t>
            </a:r>
            <a:endParaRPr sz="3300" b="1" i="0" u="none" strike="noStrike" cap="none">
              <a:solidFill>
                <a:srgbClr val="404040"/>
              </a:solidFill>
              <a:latin typeface="Book Antiqua"/>
              <a:ea typeface="Book Antiqua"/>
              <a:cs typeface="Book Antiqua"/>
              <a:sym typeface="Book Antiqua"/>
            </a:endParaRPr>
          </a:p>
        </p:txBody>
      </p:sp>
      <p:sp>
        <p:nvSpPr>
          <p:cNvPr id="660" name="Google Shape;660;p76"/>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p>
            <a:pPr marL="292100" lvl="0" indent="-114300" algn="l" rtl="0">
              <a:spcBef>
                <a:spcPts val="300"/>
              </a:spcBef>
              <a:spcAft>
                <a:spcPts val="0"/>
              </a:spcAft>
              <a:buClr>
                <a:srgbClr val="000000"/>
              </a:buClr>
              <a:buSzPts val="1100"/>
              <a:buFont typeface="Arial"/>
              <a:buNone/>
            </a:pP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!DOCTYPE</a:t>
            </a:r>
            <a:r>
              <a:rPr lang="nn-NO" sz="2400">
                <a:solidFill>
                  <a:srgbClr val="FF0000"/>
                </a:solidFill>
                <a:latin typeface="Consolas"/>
                <a:ea typeface="Consolas"/>
                <a:cs typeface="Consolas"/>
                <a:sym typeface="Consolas"/>
              </a:rPr>
              <a:t> html</a:t>
            </a:r>
            <a:r>
              <a:rPr lang="nn-NO" sz="2400">
                <a:solidFill>
                  <a:srgbClr val="0000CD"/>
                </a:solidFill>
                <a:latin typeface="Consolas"/>
                <a:ea typeface="Consolas"/>
                <a:cs typeface="Consolas"/>
                <a:sym typeface="Consolas"/>
              </a:rPr>
              <a:t>&gt;</a:t>
            </a:r>
            <a:endParaRPr sz="2400">
              <a:solidFill>
                <a:srgbClr val="0000CD"/>
              </a:solidFill>
              <a:latin typeface="Consolas"/>
              <a:ea typeface="Consolas"/>
              <a:cs typeface="Consolas"/>
              <a:sym typeface="Consolas"/>
            </a:endParaRPr>
          </a:p>
          <a:p>
            <a:pPr marL="292100" lvl="0" indent="-114300" algn="l" rtl="0">
              <a:spcBef>
                <a:spcPts val="300"/>
              </a:spcBef>
              <a:spcAft>
                <a:spcPts val="0"/>
              </a:spcAft>
              <a:buClr>
                <a:srgbClr val="000000"/>
              </a:buClr>
              <a:buSzPts val="1100"/>
              <a:buFont typeface="Arial"/>
              <a:buNone/>
            </a:pP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html</a:t>
            </a:r>
            <a:r>
              <a:rPr lang="nn-NO" sz="2400">
                <a:solidFill>
                  <a:srgbClr val="0000CD"/>
                </a:solidFill>
                <a:latin typeface="Consolas"/>
                <a:ea typeface="Consolas"/>
                <a:cs typeface="Consolas"/>
                <a:sym typeface="Consolas"/>
              </a:rPr>
              <a:t>&gt;</a:t>
            </a:r>
            <a:endParaRPr sz="2400">
              <a:solidFill>
                <a:srgbClr val="0000CD"/>
              </a:solidFill>
              <a:latin typeface="Consolas"/>
              <a:ea typeface="Consolas"/>
              <a:cs typeface="Consolas"/>
              <a:sym typeface="Consolas"/>
            </a:endParaRPr>
          </a:p>
          <a:p>
            <a:pPr marL="749300" lvl="0" indent="-114300" algn="l" rtl="0">
              <a:spcBef>
                <a:spcPts val="300"/>
              </a:spcBef>
              <a:spcAft>
                <a:spcPts val="0"/>
              </a:spcAft>
              <a:buClr>
                <a:srgbClr val="000000"/>
              </a:buClr>
              <a:buSzPts val="1100"/>
              <a:buFont typeface="Arial"/>
              <a:buNone/>
            </a:pP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head</a:t>
            </a:r>
            <a:r>
              <a:rPr lang="nn-NO" sz="2400">
                <a:solidFill>
                  <a:srgbClr val="0000CD"/>
                </a:solidFill>
                <a:latin typeface="Consolas"/>
                <a:ea typeface="Consolas"/>
                <a:cs typeface="Consolas"/>
                <a:sym typeface="Consolas"/>
              </a:rPr>
              <a:t>&gt;</a:t>
            </a:r>
            <a:endParaRPr sz="2400">
              <a:solidFill>
                <a:srgbClr val="0000CD"/>
              </a:solidFill>
              <a:latin typeface="Consolas"/>
              <a:ea typeface="Consolas"/>
              <a:cs typeface="Consolas"/>
              <a:sym typeface="Consolas"/>
            </a:endParaRPr>
          </a:p>
          <a:p>
            <a:pPr marL="1206500" lvl="0" indent="-114300" algn="l" rtl="0">
              <a:spcBef>
                <a:spcPts val="300"/>
              </a:spcBef>
              <a:spcAft>
                <a:spcPts val="0"/>
              </a:spcAft>
              <a:buClr>
                <a:srgbClr val="000000"/>
              </a:buClr>
              <a:buSzPts val="1100"/>
              <a:buFont typeface="Arial"/>
              <a:buNone/>
            </a:pP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title</a:t>
            </a:r>
            <a:r>
              <a:rPr lang="nn-NO" sz="2400">
                <a:solidFill>
                  <a:srgbClr val="0000CD"/>
                </a:solidFill>
                <a:latin typeface="Consolas"/>
                <a:ea typeface="Consolas"/>
                <a:cs typeface="Consolas"/>
                <a:sym typeface="Consolas"/>
              </a:rPr>
              <a:t>&gt;</a:t>
            </a:r>
            <a:r>
              <a:rPr lang="nn-NO" sz="2400">
                <a:solidFill>
                  <a:srgbClr val="000000"/>
                </a:solidFill>
                <a:highlight>
                  <a:srgbClr val="FFFFFF"/>
                </a:highlight>
                <a:latin typeface="Consolas"/>
                <a:ea typeface="Consolas"/>
                <a:cs typeface="Consolas"/>
                <a:sym typeface="Consolas"/>
              </a:rPr>
              <a:t>Page Title</a:t>
            </a: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/title</a:t>
            </a:r>
            <a:r>
              <a:rPr lang="nn-NO" sz="2400">
                <a:solidFill>
                  <a:srgbClr val="0000CD"/>
                </a:solidFill>
                <a:latin typeface="Consolas"/>
                <a:ea typeface="Consolas"/>
                <a:cs typeface="Consolas"/>
                <a:sym typeface="Consolas"/>
              </a:rPr>
              <a:t>&gt;</a:t>
            </a:r>
            <a:endParaRPr sz="2400">
              <a:solidFill>
                <a:srgbClr val="0000CD"/>
              </a:solidFill>
              <a:latin typeface="Consolas"/>
              <a:ea typeface="Consolas"/>
              <a:cs typeface="Consolas"/>
              <a:sym typeface="Consolas"/>
            </a:endParaRPr>
          </a:p>
          <a:p>
            <a:pPr marL="749300" lvl="0" indent="-114300" algn="l" rtl="0">
              <a:spcBef>
                <a:spcPts val="300"/>
              </a:spcBef>
              <a:spcAft>
                <a:spcPts val="0"/>
              </a:spcAft>
              <a:buClr>
                <a:srgbClr val="000000"/>
              </a:buClr>
              <a:buSzPts val="1100"/>
              <a:buFont typeface="Arial"/>
              <a:buNone/>
            </a:pP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/head</a:t>
            </a:r>
            <a:r>
              <a:rPr lang="nn-NO" sz="2400">
                <a:solidFill>
                  <a:srgbClr val="0000CD"/>
                </a:solidFill>
                <a:latin typeface="Consolas"/>
                <a:ea typeface="Consolas"/>
                <a:cs typeface="Consolas"/>
                <a:sym typeface="Consolas"/>
              </a:rPr>
              <a:t>&gt;</a:t>
            </a:r>
            <a:endParaRPr sz="2400">
              <a:solidFill>
                <a:srgbClr val="0000CD"/>
              </a:solidFill>
              <a:latin typeface="Consolas"/>
              <a:ea typeface="Consolas"/>
              <a:cs typeface="Consolas"/>
              <a:sym typeface="Consolas"/>
            </a:endParaRPr>
          </a:p>
          <a:p>
            <a:pPr marL="749300" lvl="0" indent="-114300" algn="l" rtl="0">
              <a:spcBef>
                <a:spcPts val="300"/>
              </a:spcBef>
              <a:spcAft>
                <a:spcPts val="0"/>
              </a:spcAft>
              <a:buClr>
                <a:srgbClr val="000000"/>
              </a:buClr>
              <a:buSzPts val="1100"/>
              <a:buFont typeface="Arial"/>
              <a:buNone/>
            </a:pP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body</a:t>
            </a:r>
            <a:r>
              <a:rPr lang="nn-NO" sz="2400">
                <a:solidFill>
                  <a:srgbClr val="0000CD"/>
                </a:solidFill>
                <a:latin typeface="Consolas"/>
                <a:ea typeface="Consolas"/>
                <a:cs typeface="Consolas"/>
                <a:sym typeface="Consolas"/>
              </a:rPr>
              <a:t>&gt;</a:t>
            </a:r>
            <a:endParaRPr sz="2400">
              <a:solidFill>
                <a:srgbClr val="0000CD"/>
              </a:solidFill>
              <a:latin typeface="Consolas"/>
              <a:ea typeface="Consolas"/>
              <a:cs typeface="Consolas"/>
              <a:sym typeface="Consolas"/>
            </a:endParaRPr>
          </a:p>
          <a:p>
            <a:pPr marL="1206500" lvl="0" indent="-114300" algn="l" rtl="0">
              <a:spcBef>
                <a:spcPts val="300"/>
              </a:spcBef>
              <a:spcAft>
                <a:spcPts val="0"/>
              </a:spcAft>
              <a:buClr>
                <a:srgbClr val="000000"/>
              </a:buClr>
              <a:buSzPts val="1100"/>
              <a:buFont typeface="Arial"/>
              <a:buNone/>
            </a:pP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h1</a:t>
            </a:r>
            <a:r>
              <a:rPr lang="nn-NO" sz="2400">
                <a:solidFill>
                  <a:srgbClr val="0000CD"/>
                </a:solidFill>
                <a:latin typeface="Consolas"/>
                <a:ea typeface="Consolas"/>
                <a:cs typeface="Consolas"/>
                <a:sym typeface="Consolas"/>
              </a:rPr>
              <a:t>&gt;</a:t>
            </a:r>
            <a:r>
              <a:rPr lang="nn-NO" sz="2400">
                <a:solidFill>
                  <a:srgbClr val="000000"/>
                </a:solidFill>
                <a:highlight>
                  <a:srgbClr val="FFFFFF"/>
                </a:highlight>
                <a:latin typeface="Consolas"/>
                <a:ea typeface="Consolas"/>
                <a:cs typeface="Consolas"/>
                <a:sym typeface="Consolas"/>
              </a:rPr>
              <a:t>My First Heading</a:t>
            </a: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/h1</a:t>
            </a:r>
            <a:r>
              <a:rPr lang="nn-NO" sz="2400">
                <a:solidFill>
                  <a:srgbClr val="0000CD"/>
                </a:solidFill>
                <a:latin typeface="Consolas"/>
                <a:ea typeface="Consolas"/>
                <a:cs typeface="Consolas"/>
                <a:sym typeface="Consolas"/>
              </a:rPr>
              <a:t>&gt;</a:t>
            </a:r>
            <a:endParaRPr sz="2400">
              <a:solidFill>
                <a:srgbClr val="0000CD"/>
              </a:solidFill>
              <a:latin typeface="Consolas"/>
              <a:ea typeface="Consolas"/>
              <a:cs typeface="Consolas"/>
              <a:sym typeface="Consolas"/>
            </a:endParaRPr>
          </a:p>
          <a:p>
            <a:pPr marL="1206500" lvl="0" indent="-114300" algn="l" rtl="0">
              <a:spcBef>
                <a:spcPts val="300"/>
              </a:spcBef>
              <a:spcAft>
                <a:spcPts val="0"/>
              </a:spcAft>
              <a:buClr>
                <a:srgbClr val="000000"/>
              </a:buClr>
              <a:buSzPts val="1100"/>
              <a:buFont typeface="Arial"/>
              <a:buNone/>
            </a:pP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p</a:t>
            </a:r>
            <a:r>
              <a:rPr lang="nn-NO" sz="2400">
                <a:solidFill>
                  <a:srgbClr val="0000CD"/>
                </a:solidFill>
                <a:latin typeface="Consolas"/>
                <a:ea typeface="Consolas"/>
                <a:cs typeface="Consolas"/>
                <a:sym typeface="Consolas"/>
              </a:rPr>
              <a:t>&gt;</a:t>
            </a:r>
            <a:r>
              <a:rPr lang="nn-NO" sz="2400">
                <a:solidFill>
                  <a:srgbClr val="000000"/>
                </a:solidFill>
                <a:highlight>
                  <a:srgbClr val="FFFFFF"/>
                </a:highlight>
                <a:latin typeface="Consolas"/>
                <a:ea typeface="Consolas"/>
                <a:cs typeface="Consolas"/>
                <a:sym typeface="Consolas"/>
              </a:rPr>
              <a:t>My first paragraph.</a:t>
            </a: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/p</a:t>
            </a:r>
            <a:r>
              <a:rPr lang="nn-NO" sz="2400">
                <a:solidFill>
                  <a:srgbClr val="0000CD"/>
                </a:solidFill>
                <a:latin typeface="Consolas"/>
                <a:ea typeface="Consolas"/>
                <a:cs typeface="Consolas"/>
                <a:sym typeface="Consolas"/>
              </a:rPr>
              <a:t>&gt;</a:t>
            </a:r>
            <a:endParaRPr sz="2400">
              <a:solidFill>
                <a:srgbClr val="0000CD"/>
              </a:solidFill>
              <a:latin typeface="Consolas"/>
              <a:ea typeface="Consolas"/>
              <a:cs typeface="Consolas"/>
              <a:sym typeface="Consolas"/>
            </a:endParaRPr>
          </a:p>
          <a:p>
            <a:pPr marL="749300" lvl="0" indent="-114300" algn="l" rtl="0">
              <a:spcBef>
                <a:spcPts val="300"/>
              </a:spcBef>
              <a:spcAft>
                <a:spcPts val="0"/>
              </a:spcAft>
              <a:buClr>
                <a:srgbClr val="000000"/>
              </a:buClr>
              <a:buSzPts val="1100"/>
              <a:buFont typeface="Arial"/>
              <a:buNone/>
            </a:pP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/body</a:t>
            </a:r>
            <a:r>
              <a:rPr lang="nn-NO" sz="2400">
                <a:solidFill>
                  <a:srgbClr val="0000CD"/>
                </a:solidFill>
                <a:latin typeface="Consolas"/>
                <a:ea typeface="Consolas"/>
                <a:cs typeface="Consolas"/>
                <a:sym typeface="Consolas"/>
              </a:rPr>
              <a:t>&gt;</a:t>
            </a:r>
            <a:endParaRPr sz="2400">
              <a:solidFill>
                <a:srgbClr val="0000CD"/>
              </a:solidFill>
              <a:latin typeface="Consolas"/>
              <a:ea typeface="Consolas"/>
              <a:cs typeface="Consolas"/>
              <a:sym typeface="Consolas"/>
            </a:endParaRPr>
          </a:p>
          <a:p>
            <a:pPr marL="292100" lvl="0" indent="-114300" algn="l" rtl="0">
              <a:spcBef>
                <a:spcPts val="300"/>
              </a:spcBef>
              <a:spcAft>
                <a:spcPts val="0"/>
              </a:spcAft>
              <a:buClr>
                <a:srgbClr val="000000"/>
              </a:buClr>
              <a:buSzPts val="1100"/>
              <a:buFont typeface="Arial"/>
              <a:buNone/>
            </a:pPr>
            <a:r>
              <a:rPr lang="nn-NO" sz="2400">
                <a:solidFill>
                  <a:srgbClr val="0000CD"/>
                </a:solidFill>
                <a:latin typeface="Consolas"/>
                <a:ea typeface="Consolas"/>
                <a:cs typeface="Consolas"/>
                <a:sym typeface="Consolas"/>
              </a:rPr>
              <a:t>&lt;</a:t>
            </a:r>
            <a:r>
              <a:rPr lang="nn-NO" sz="2400">
                <a:solidFill>
                  <a:srgbClr val="A52A2A"/>
                </a:solidFill>
                <a:latin typeface="Consolas"/>
                <a:ea typeface="Consolas"/>
                <a:cs typeface="Consolas"/>
                <a:sym typeface="Consolas"/>
              </a:rPr>
              <a:t>/html</a:t>
            </a:r>
            <a:r>
              <a:rPr lang="nn-NO" sz="2400">
                <a:solidFill>
                  <a:srgbClr val="0000CD"/>
                </a:solidFill>
                <a:latin typeface="Consolas"/>
                <a:ea typeface="Consolas"/>
                <a:cs typeface="Consolas"/>
                <a:sym typeface="Consolas"/>
              </a:rPr>
              <a:t>&gt;</a:t>
            </a:r>
            <a:endParaRPr sz="2400"/>
          </a:p>
          <a:p>
            <a:pPr marL="0" marR="0" lvl="0" indent="0" algn="l" rtl="0">
              <a:lnSpc>
                <a:spcPct val="100000"/>
              </a:lnSpc>
              <a:spcBef>
                <a:spcPts val="300"/>
              </a:spcBef>
              <a:spcAft>
                <a:spcPts val="0"/>
              </a:spcAft>
              <a:buClr>
                <a:schemeClr val="accent1"/>
              </a:buClr>
              <a:buSzPts val="2800"/>
              <a:buFont typeface="Courier New"/>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7"/>
          <p:cNvSpPr txBox="1">
            <a:spLocks noGrp="1"/>
          </p:cNvSpPr>
          <p:nvPr>
            <p:ph type="title"/>
          </p:nvPr>
        </p:nvSpPr>
        <p:spPr>
          <a:xfrm>
            <a:off x="822325" y="287338"/>
            <a:ext cx="7543800" cy="942975"/>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3300" b="1" i="0" u="none" strike="noStrike" cap="none">
                <a:solidFill>
                  <a:srgbClr val="404040"/>
                </a:solidFill>
                <a:latin typeface="Book Antiqua"/>
                <a:ea typeface="Book Antiqua"/>
                <a:cs typeface="Book Antiqua"/>
                <a:sym typeface="Book Antiqua"/>
              </a:rPr>
              <a:t>TO-DO. </a:t>
            </a:r>
            <a:r>
              <a:rPr lang="nn-NO"/>
              <a:t>Let’s code! </a:t>
            </a:r>
            <a:endParaRPr sz="3300" b="1" i="0" u="none" strike="noStrike" cap="none">
              <a:solidFill>
                <a:srgbClr val="404040"/>
              </a:solidFill>
              <a:latin typeface="Book Antiqua"/>
              <a:ea typeface="Book Antiqua"/>
              <a:cs typeface="Book Antiqua"/>
              <a:sym typeface="Book Antiqua"/>
            </a:endParaRPr>
          </a:p>
        </p:txBody>
      </p:sp>
      <p:sp>
        <p:nvSpPr>
          <p:cNvPr id="666" name="Google Shape;666;p77"/>
          <p:cNvSpPr txBox="1">
            <a:spLocks noGrp="1"/>
          </p:cNvSpPr>
          <p:nvPr>
            <p:ph type="body" idx="1"/>
          </p:nvPr>
        </p:nvSpPr>
        <p:spPr>
          <a:xfrm>
            <a:off x="822325" y="1377950"/>
            <a:ext cx="7543800" cy="4491038"/>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p:txBody>
      </p:sp>
      <p:pic>
        <p:nvPicPr>
          <p:cNvPr id="667" name="Google Shape;667;p77"/>
          <p:cNvPicPr preferRelativeResize="0"/>
          <p:nvPr/>
        </p:nvPicPr>
        <p:blipFill>
          <a:blip r:embed="rId3">
            <a:alphaModFix/>
          </a:blip>
          <a:stretch>
            <a:fillRect/>
          </a:stretch>
        </p:blipFill>
        <p:spPr>
          <a:xfrm>
            <a:off x="943175" y="1377950"/>
            <a:ext cx="6745651" cy="47147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8"/>
          <p:cNvSpPr txBox="1">
            <a:spLocks noGrp="1"/>
          </p:cNvSpPr>
          <p:nvPr>
            <p:ph type="title"/>
          </p:nvPr>
        </p:nvSpPr>
        <p:spPr>
          <a:xfrm>
            <a:off x="800100" y="31448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4800" b="1" i="0" u="none" strike="noStrike" cap="none">
                <a:solidFill>
                  <a:srgbClr val="404040"/>
                </a:solidFill>
                <a:latin typeface="Book Antiqua"/>
                <a:ea typeface="Book Antiqua"/>
                <a:cs typeface="Book Antiqua"/>
                <a:sym typeface="Book Antiqua"/>
              </a:rPr>
              <a:t>Summary</a:t>
            </a:r>
            <a:endParaRPr sz="4800" b="1" i="0" u="none" strike="noStrike" cap="none">
              <a:solidFill>
                <a:srgbClr val="404040"/>
              </a:solidFill>
              <a:latin typeface="Book Antiqua"/>
              <a:ea typeface="Book Antiqua"/>
              <a:cs typeface="Book Antiqua"/>
              <a:sym typeface="Book Antiqu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title"/>
          </p:nvPr>
        </p:nvSpPr>
        <p:spPr>
          <a:xfrm>
            <a:off x="800100" y="47089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3600"/>
              <a:t>If your website is unattractive, people will actually leave your site altogether. </a:t>
            </a:r>
            <a:r>
              <a:rPr lang="nn-NO" sz="3600">
                <a:solidFill>
                  <a:srgbClr val="FF0000"/>
                </a:solidFill>
              </a:rPr>
              <a:t>38% of people</a:t>
            </a:r>
            <a:r>
              <a:rPr lang="nn-NO" sz="3600"/>
              <a:t>, to be exact. </a:t>
            </a:r>
            <a:endParaRPr sz="3600" b="1" i="0" u="none" strike="noStrike" cap="none">
              <a:solidFill>
                <a:srgbClr val="404040"/>
              </a:solidFill>
              <a:latin typeface="Book Antiqua"/>
              <a:ea typeface="Book Antiqua"/>
              <a:cs typeface="Book Antiqua"/>
              <a:sym typeface="Book Antiqu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1"/>
          <p:cNvSpPr txBox="1">
            <a:spLocks noGrp="1"/>
          </p:cNvSpPr>
          <p:nvPr>
            <p:ph type="title"/>
          </p:nvPr>
        </p:nvSpPr>
        <p:spPr>
          <a:xfrm>
            <a:off x="800100" y="4708938"/>
            <a:ext cx="7543800" cy="942900"/>
          </a:xfrm>
          <a:prstGeom prst="rect">
            <a:avLst/>
          </a:prstGeom>
          <a:noFill/>
          <a:ln>
            <a:noFill/>
          </a:ln>
        </p:spPr>
        <p:txBody>
          <a:bodyPr spcFirstLastPara="1" wrap="square" lIns="91425" tIns="91425" rIns="91425" bIns="91425" anchor="b" anchorCtr="0">
            <a:noAutofit/>
          </a:bodyPr>
          <a:lstStyle/>
          <a:p>
            <a:pPr marL="0" marR="0" lvl="0" indent="0" algn="l" rtl="0">
              <a:lnSpc>
                <a:spcPct val="85000"/>
              </a:lnSpc>
              <a:spcBef>
                <a:spcPts val="0"/>
              </a:spcBef>
              <a:spcAft>
                <a:spcPts val="0"/>
              </a:spcAft>
              <a:buClr>
                <a:srgbClr val="000000"/>
              </a:buClr>
              <a:buSzPts val="1400"/>
              <a:buFont typeface="Arial"/>
              <a:buNone/>
            </a:pPr>
            <a:r>
              <a:rPr lang="nn-NO" sz="3600"/>
              <a:t>According to research from Stanford University, </a:t>
            </a:r>
            <a:r>
              <a:rPr lang="nn-NO" sz="3600">
                <a:solidFill>
                  <a:srgbClr val="FF0000"/>
                </a:solidFill>
              </a:rPr>
              <a:t>46.1% of people</a:t>
            </a:r>
            <a:r>
              <a:rPr lang="nn-NO" sz="3600"/>
              <a:t> say a website’s design is the top criteria for deciding if a company is credible or not. </a:t>
            </a:r>
            <a:endParaRPr sz="3600" b="1" i="0" u="none" strike="noStrike" cap="none">
              <a:solidFill>
                <a:srgbClr val="404040"/>
              </a:solidFill>
              <a:latin typeface="Book Antiqua"/>
              <a:ea typeface="Book Antiqua"/>
              <a:cs typeface="Book Antiqua"/>
              <a:sym typeface="Book Antiqu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a:spLocks noGrp="1"/>
          </p:cNvSpPr>
          <p:nvPr>
            <p:ph type="body" idx="1"/>
          </p:nvPr>
        </p:nvSpPr>
        <p:spPr>
          <a:xfrm>
            <a:off x="822325" y="1377950"/>
            <a:ext cx="7543800" cy="449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chemeClr val="accent1"/>
              </a:buClr>
              <a:buSzPts val="2800"/>
              <a:buFont typeface="Courier New"/>
              <a:buNone/>
            </a:pPr>
            <a:endParaRPr sz="2800" b="0" i="0" u="none" strike="noStrike" cap="none">
              <a:solidFill>
                <a:srgbClr val="404040"/>
              </a:solidFill>
              <a:latin typeface="Book Antiqua"/>
              <a:ea typeface="Book Antiqua"/>
              <a:cs typeface="Book Antiqua"/>
              <a:sym typeface="Book Antiqua"/>
            </a:endParaRPr>
          </a:p>
        </p:txBody>
      </p:sp>
      <p:pic>
        <p:nvPicPr>
          <p:cNvPr id="276" name="Google Shape;276;p32"/>
          <p:cNvPicPr preferRelativeResize="0"/>
          <p:nvPr/>
        </p:nvPicPr>
        <p:blipFill rotWithShape="1">
          <a:blip r:embed="rId3">
            <a:alphaModFix/>
          </a:blip>
          <a:srcRect/>
          <a:stretch/>
        </p:blipFill>
        <p:spPr>
          <a:xfrm>
            <a:off x="0" y="498575"/>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a:spLocks noGrp="1"/>
          </p:cNvSpPr>
          <p:nvPr>
            <p:ph type="title"/>
          </p:nvPr>
        </p:nvSpPr>
        <p:spPr>
          <a:xfrm>
            <a:off x="822325" y="287338"/>
            <a:ext cx="7543800" cy="9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n-NO"/>
              <a:t>lk21.tv</a:t>
            </a:r>
            <a:endParaRPr/>
          </a:p>
        </p:txBody>
      </p:sp>
      <p:sp>
        <p:nvSpPr>
          <p:cNvPr id="282" name="Google Shape;282;p33"/>
          <p:cNvSpPr txBox="1">
            <a:spLocks noGrp="1"/>
          </p:cNvSpPr>
          <p:nvPr>
            <p:ph type="body" idx="1"/>
          </p:nvPr>
        </p:nvSpPr>
        <p:spPr>
          <a:xfrm>
            <a:off x="822325" y="1377950"/>
            <a:ext cx="7543800" cy="44910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endParaRPr/>
          </a:p>
        </p:txBody>
      </p:sp>
      <p:pic>
        <p:nvPicPr>
          <p:cNvPr id="283" name="Google Shape;283;p33"/>
          <p:cNvPicPr preferRelativeResize="0"/>
          <p:nvPr/>
        </p:nvPicPr>
        <p:blipFill>
          <a:blip r:embed="rId3">
            <a:alphaModFix/>
          </a:blip>
          <a:stretch>
            <a:fillRect/>
          </a:stretch>
        </p:blipFill>
        <p:spPr>
          <a:xfrm>
            <a:off x="0" y="1151575"/>
            <a:ext cx="9144000" cy="4554851"/>
          </a:xfrm>
          <a:prstGeom prst="rect">
            <a:avLst/>
          </a:prstGeom>
          <a:noFill/>
          <a:ln>
            <a:noFill/>
          </a:ln>
        </p:spPr>
      </p:pic>
    </p:spTree>
  </p:cSld>
  <p:clrMapOvr>
    <a:masterClrMapping/>
  </p:clrMapOvr>
</p:sld>
</file>

<file path=ppt/theme/theme1.xml><?xml version="1.0" encoding="utf-8"?>
<a:theme xmlns:a="http://schemas.openxmlformats.org/drawingml/2006/main" name="theme silde">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 silde">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2221</TotalTime>
  <Words>1927</Words>
  <Application>Microsoft Office PowerPoint</Application>
  <PresentationFormat>On-screen Show (4:3)</PresentationFormat>
  <Paragraphs>252</Paragraphs>
  <Slides>54</Slides>
  <Notes>54</Notes>
  <HiddenSlides>11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54</vt:i4>
      </vt:variant>
    </vt:vector>
  </HeadingPairs>
  <TitlesOfParts>
    <vt:vector size="64" baseType="lpstr">
      <vt:lpstr>Georgia</vt:lpstr>
      <vt:lpstr>Lato</vt:lpstr>
      <vt:lpstr>Book Antiqua</vt:lpstr>
      <vt:lpstr>Lato Light</vt:lpstr>
      <vt:lpstr>Calibri</vt:lpstr>
      <vt:lpstr>Arial</vt:lpstr>
      <vt:lpstr>Courier New</vt:lpstr>
      <vt:lpstr>Consolas</vt:lpstr>
      <vt:lpstr>theme silde</vt:lpstr>
      <vt:lpstr>theme silde</vt:lpstr>
      <vt:lpstr>02. Designing your own website + Intro to HTML5</vt:lpstr>
      <vt:lpstr>Outline</vt:lpstr>
      <vt:lpstr>Review </vt:lpstr>
      <vt:lpstr>How do we code in PPW </vt:lpstr>
      <vt:lpstr>Motivation</vt:lpstr>
      <vt:lpstr>If your website is unattractive, people will actually leave your site altogether. 38% of people, to be exact. </vt:lpstr>
      <vt:lpstr>According to research from Stanford University, 46.1% of people say a website’s design is the top criteria for deciding if a company is credible or not. </vt:lpstr>
      <vt:lpstr>PowerPoint Presentation</vt:lpstr>
      <vt:lpstr>lk21.tv</vt:lpstr>
      <vt:lpstr>https://filmlayarkaca21.com</vt:lpstr>
      <vt:lpstr>PowerPoint Presentation</vt:lpstr>
      <vt:lpstr>PowerPoint Presentation</vt:lpstr>
      <vt:lpstr>Design is an Iteration Process</vt:lpstr>
      <vt:lpstr>PowerPoint Presentation</vt:lpstr>
      <vt:lpstr>Web Development Cycle [1]</vt:lpstr>
      <vt:lpstr>Web Development Cycle [2]</vt:lpstr>
      <vt:lpstr>Design Phase</vt:lpstr>
      <vt:lpstr>Design Phase</vt:lpstr>
      <vt:lpstr>Design Phase</vt:lpstr>
      <vt:lpstr>Design Phase</vt:lpstr>
      <vt:lpstr>Design Phase</vt:lpstr>
      <vt:lpstr>Let’s Help  Kak Pewe!</vt:lpstr>
      <vt:lpstr>PowerPoint Presentation</vt:lpstr>
      <vt:lpstr>PowerPoint Presentation</vt:lpstr>
      <vt:lpstr>PowerPoint Presentation</vt:lpstr>
      <vt:lpstr>PowerPoint Presentation</vt:lpstr>
      <vt:lpstr> #1 Discovery  Setting Goals and Web Objectives</vt:lpstr>
      <vt:lpstr>Value Preposition (VP) Questions</vt:lpstr>
      <vt:lpstr>#2 Discovery Understanding Your Audiences</vt:lpstr>
      <vt:lpstr>Role vs Persona</vt:lpstr>
      <vt:lpstr>Persona</vt:lpstr>
      <vt:lpstr>PERSONA untuk website Kak Pewe?</vt:lpstr>
      <vt:lpstr>#3 Design Exploration Requirement Modelling</vt:lpstr>
      <vt:lpstr>PowerPoint Presentation</vt:lpstr>
      <vt:lpstr>#4 Design Exploration Site-Mapping</vt:lpstr>
      <vt:lpstr>PowerPoint Presentation</vt:lpstr>
      <vt:lpstr>#4 Design Exploration &amp; Refinement  Designing Interfaces</vt:lpstr>
      <vt:lpstr>The 8 Golden Rules of Interface Design</vt:lpstr>
      <vt:lpstr>The 8 Golden Rules of Interface Design</vt:lpstr>
      <vt:lpstr>Psychology of Colour </vt:lpstr>
      <vt:lpstr>Sketching and Wireframing</vt:lpstr>
      <vt:lpstr>Digital Wireframe</vt:lpstr>
      <vt:lpstr>Live design - Example</vt:lpstr>
      <vt:lpstr>#4 Design Refinement &amp; Production  High-fidellity Prototyping </vt:lpstr>
      <vt:lpstr>From Sketch to Hi-fi</vt:lpstr>
      <vt:lpstr>PowerPoint Presentation</vt:lpstr>
      <vt:lpstr>PowerPoint Presentation</vt:lpstr>
      <vt:lpstr>PowerPoint Presentation</vt:lpstr>
      <vt:lpstr>live design</vt:lpstr>
      <vt:lpstr>Introduction to HTML5 (wireframe to html5)</vt:lpstr>
      <vt:lpstr>What is HTML?</vt:lpstr>
      <vt:lpstr>HTML Example</vt:lpstr>
      <vt:lpstr>TO-DO. Let’s code!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Designing your own website + Intro to HTML5</dc:title>
  <cp:lastModifiedBy>Vioren Paramitta Adithana</cp:lastModifiedBy>
  <cp:revision>3</cp:revision>
  <dcterms:modified xsi:type="dcterms:W3CDTF">2020-09-25T01:07:54Z</dcterms:modified>
</cp:coreProperties>
</file>